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EB_5ECFF53F.xml" ContentType="application/vnd.ms-powerpoint.comments+xml"/>
  <Override PartName="/ppt/comments/modernComment_1FB_42E9030.xml" ContentType="application/vnd.ms-powerpoint.comments+xml"/>
  <Override PartName="/ppt/comments/modernComment_1FD_C1930C42.xml" ContentType="application/vnd.ms-powerpoint.comments+xml"/>
  <Override PartName="/ppt/comments/modernComment_1FE_6164EA6F.xml" ContentType="application/vnd.ms-powerpoint.comments+xml"/>
  <Override PartName="/ppt/comments/modernComment_204_14FC7E32.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5"/>
  </p:sldMasterIdLst>
  <p:notesMasterIdLst>
    <p:notesMasterId r:id="rId67"/>
  </p:notesMasterIdLst>
  <p:sldIdLst>
    <p:sldId id="256" r:id="rId6"/>
    <p:sldId id="341" r:id="rId7"/>
    <p:sldId id="343" r:id="rId8"/>
    <p:sldId id="330" r:id="rId9"/>
    <p:sldId id="328" r:id="rId10"/>
    <p:sldId id="342" r:id="rId11"/>
    <p:sldId id="344" r:id="rId12"/>
    <p:sldId id="258" r:id="rId13"/>
    <p:sldId id="352" r:id="rId14"/>
    <p:sldId id="259" r:id="rId15"/>
    <p:sldId id="360" r:id="rId16"/>
    <p:sldId id="361" r:id="rId17"/>
    <p:sldId id="362" r:id="rId18"/>
    <p:sldId id="363" r:id="rId19"/>
    <p:sldId id="364" r:id="rId20"/>
    <p:sldId id="260" r:id="rId21"/>
    <p:sldId id="261" r:id="rId22"/>
    <p:sldId id="262" r:id="rId23"/>
    <p:sldId id="263" r:id="rId24"/>
    <p:sldId id="269" r:id="rId25"/>
    <p:sldId id="345" r:id="rId26"/>
    <p:sldId id="358" r:id="rId27"/>
    <p:sldId id="346" r:id="rId28"/>
    <p:sldId id="353" r:id="rId29"/>
    <p:sldId id="365" r:id="rId30"/>
    <p:sldId id="359" r:id="rId31"/>
    <p:sldId id="270" r:id="rId32"/>
    <p:sldId id="354" r:id="rId33"/>
    <p:sldId id="355" r:id="rId34"/>
    <p:sldId id="357" r:id="rId35"/>
    <p:sldId id="271" r:id="rId36"/>
    <p:sldId id="348" r:id="rId37"/>
    <p:sldId id="272" r:id="rId38"/>
    <p:sldId id="273" r:id="rId39"/>
    <p:sldId id="265" r:id="rId40"/>
    <p:sldId id="275" r:id="rId41"/>
    <p:sldId id="280" r:id="rId42"/>
    <p:sldId id="286" r:id="rId43"/>
    <p:sldId id="287" r:id="rId44"/>
    <p:sldId id="288" r:id="rId45"/>
    <p:sldId id="289" r:id="rId46"/>
    <p:sldId id="519" r:id="rId47"/>
    <p:sldId id="520" r:id="rId48"/>
    <p:sldId id="521" r:id="rId49"/>
    <p:sldId id="522" r:id="rId50"/>
    <p:sldId id="523" r:id="rId51"/>
    <p:sldId id="491" r:id="rId52"/>
    <p:sldId id="496" r:id="rId53"/>
    <p:sldId id="493" r:id="rId54"/>
    <p:sldId id="507" r:id="rId55"/>
    <p:sldId id="508" r:id="rId56"/>
    <p:sldId id="509" r:id="rId57"/>
    <p:sldId id="510" r:id="rId58"/>
    <p:sldId id="495" r:id="rId59"/>
    <p:sldId id="511" r:id="rId60"/>
    <p:sldId id="512" r:id="rId61"/>
    <p:sldId id="513" r:id="rId62"/>
    <p:sldId id="516" r:id="rId63"/>
    <p:sldId id="514" r:id="rId64"/>
    <p:sldId id="515" r:id="rId65"/>
    <p:sldId id="517" r:id="rId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542A21-45BF-009D-F184-AE823D92F395}" name="Taylor Kantor" initials="TK" userId="S::taylor@ivimhealth.com::7359f680-7e61-423b-b41b-ed5052c788e0" providerId="AD"/>
  <p188:author id="{9D56ED79-2DDB-42EB-E781-010421E0A669}" name="Jessica Duncan" initials="JD" userId="S::jcortazzo@ivimhealth.com::ad2f6c8f-7ea2-4e3c-b100-219d17dccdb5" providerId="AD"/>
  <p188:author id="{4AFBD3BD-1DC7-5FA6-DE77-98AFD93936AE}" name="Courtney Floyd" initials="CF" userId="S::cfloyd@ivimhealth.com::2101611f-8534-4812-9bdf-7fd861f1110a" providerId="AD"/>
  <p188:author id="{5530CAD6-3209-AF9C-DAA6-2732BEF0FFC4}" name="Amber Lambert" initials="AL" userId="S::alambert@ivimhealth.com::f068a575-21ea-4752-8bf7-255ce4eafa8f" providerId="AD"/>
  <p188:author id="{20407DE7-ED67-630B-A2B4-722447A211AF}" name="Lauren Titus" initials="LT" userId="S::ltitus@ivimhealth.com::aa9e70d2-e88b-4321-b379-0ec981098ac5"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BC9F84-15B8-92AD-1039-80A51D10C879}" v="112" dt="2025-05-20T17:46:15.466"/>
    <p1510:client id="{2AFB3A2B-FA3E-7754-993B-3571AFC78F94}" v="325" dt="2025-05-19T20:32:28.138"/>
    <p1510:client id="{3E9A6D84-4748-D88F-8744-42FB39DADACA}" v="46" dt="2025-05-20T18:45:53.227"/>
    <p1510:client id="{50587EFF-CA97-BCCE-4E91-CDCE908C00E7}" v="932" dt="2025-05-20T16:00:25.899"/>
    <p1510:client id="{55213311-C64D-0A00-332E-F626B1934E4F}" v="601" dt="2025-05-19T21:25:48.764"/>
    <p1510:client id="{73632469-4820-0CE9-D02B-1ACCA0A44E65}" v="38" dt="2025-05-20T19:03:39.893"/>
    <p1510:client id="{8833859E-5663-2D27-D85B-DBA618ACDA49}" v="24" dt="2025-05-19T21:39:34.420"/>
    <p1510:client id="{9B30B912-B3B7-9DC6-B53F-9C85896D602D}" v="1" dt="2025-05-20T19:55:36.710"/>
    <p1510:client id="{A63EFF65-7712-5EEB-CF20-EFB824E6D2B6}" v="86" dt="2025-05-19T20:42:53.732"/>
    <p1510:client id="{A79A97D7-1291-CA14-99CD-C74AD3579BA6}" v="2487" dt="2025-05-20T18:11:05.371"/>
    <p1510:client id="{CA02B7C8-1DD7-A37B-BBA2-BCA15EA895BF}" v="27" dt="2025-05-20T18:21:04.434"/>
    <p1510:client id="{DBE7778C-ECAC-8065-C1B2-91428D7AFBBB}" v="35" dt="2025-05-20T19:57:05.284"/>
    <p1510:client id="{F857D6E4-2633-544F-AB57-DF356C8B838C}" v="105" dt="2025-05-20T20:15:27.0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microsoft.com/office/2018/10/relationships/authors" Target="authors.xml"/><Relationship Id="rId5" Type="http://schemas.openxmlformats.org/officeDocument/2006/relationships/slideMaster" Target="slideMasters/slideMaster1.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72"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7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ber Lambert" userId="S::alambert@ivimhealth.com::f068a575-21ea-4752-8bf7-255ce4eafa8f" providerId="AD" clId="Web-{A79A97D7-1291-CA14-99CD-C74AD3579BA6}"/>
    <pc:docChg chg="addSld modSld">
      <pc:chgData name="Amber Lambert" userId="S::alambert@ivimhealth.com::f068a575-21ea-4752-8bf7-255ce4eafa8f" providerId="AD" clId="Web-{A79A97D7-1291-CA14-99CD-C74AD3579BA6}" dt="2025-05-20T18:11:05.371" v="2462" actId="20577"/>
      <pc:docMkLst>
        <pc:docMk/>
      </pc:docMkLst>
      <pc:sldChg chg="modSp">
        <pc:chgData name="Amber Lambert" userId="S::alambert@ivimhealth.com::f068a575-21ea-4752-8bf7-255ce4eafa8f" providerId="AD" clId="Web-{A79A97D7-1291-CA14-99CD-C74AD3579BA6}" dt="2025-05-20T18:11:05.371" v="2462" actId="20577"/>
        <pc:sldMkLst>
          <pc:docMk/>
          <pc:sldMk cId="3598592856" sldId="496"/>
        </pc:sldMkLst>
        <pc:spChg chg="mod">
          <ac:chgData name="Amber Lambert" userId="S::alambert@ivimhealth.com::f068a575-21ea-4752-8bf7-255ce4eafa8f" providerId="AD" clId="Web-{A79A97D7-1291-CA14-99CD-C74AD3579BA6}" dt="2025-05-20T18:11:05.371" v="2462" actId="20577"/>
          <ac:spMkLst>
            <pc:docMk/>
            <pc:sldMk cId="3598592856" sldId="496"/>
            <ac:spMk id="3" creationId="{9B23FF23-2B1E-4F83-801D-FE09B6D1273E}"/>
          </ac:spMkLst>
        </pc:spChg>
      </pc:sldChg>
      <pc:sldChg chg="modSp">
        <pc:chgData name="Amber Lambert" userId="S::alambert@ivimhealth.com::f068a575-21ea-4752-8bf7-255ce4eafa8f" providerId="AD" clId="Web-{A79A97D7-1291-CA14-99CD-C74AD3579BA6}" dt="2025-05-20T17:09:38.730" v="341" actId="20577"/>
        <pc:sldMkLst>
          <pc:docMk/>
          <pc:sldMk cId="2161607" sldId="511"/>
        </pc:sldMkLst>
        <pc:spChg chg="mod">
          <ac:chgData name="Amber Lambert" userId="S::alambert@ivimhealth.com::f068a575-21ea-4752-8bf7-255ce4eafa8f" providerId="AD" clId="Web-{A79A97D7-1291-CA14-99CD-C74AD3579BA6}" dt="2025-05-20T17:09:38.730" v="341" actId="20577"/>
          <ac:spMkLst>
            <pc:docMk/>
            <pc:sldMk cId="2161607" sldId="511"/>
            <ac:spMk id="6" creationId="{4C20EE82-4873-3939-2335-1FBD8D8DB8B5}"/>
          </ac:spMkLst>
        </pc:spChg>
      </pc:sldChg>
      <pc:sldChg chg="modSp">
        <pc:chgData name="Amber Lambert" userId="S::alambert@ivimhealth.com::f068a575-21ea-4752-8bf7-255ce4eafa8f" providerId="AD" clId="Web-{A79A97D7-1291-CA14-99CD-C74AD3579BA6}" dt="2025-05-20T17:20:58.163" v="708" actId="20577"/>
        <pc:sldMkLst>
          <pc:docMk/>
          <pc:sldMk cId="1998239068" sldId="512"/>
        </pc:sldMkLst>
        <pc:spChg chg="mod">
          <ac:chgData name="Amber Lambert" userId="S::alambert@ivimhealth.com::f068a575-21ea-4752-8bf7-255ce4eafa8f" providerId="AD" clId="Web-{A79A97D7-1291-CA14-99CD-C74AD3579BA6}" dt="2025-05-20T17:07:41.759" v="177" actId="20577"/>
          <ac:spMkLst>
            <pc:docMk/>
            <pc:sldMk cId="1998239068" sldId="512"/>
            <ac:spMk id="3" creationId="{8B8D464C-3CAD-42CF-8E48-6086D0CEF774}"/>
          </ac:spMkLst>
        </pc:spChg>
        <pc:spChg chg="mod">
          <ac:chgData name="Amber Lambert" userId="S::alambert@ivimhealth.com::f068a575-21ea-4752-8bf7-255ce4eafa8f" providerId="AD" clId="Web-{A79A97D7-1291-CA14-99CD-C74AD3579BA6}" dt="2025-05-20T17:20:25.162" v="701" actId="1076"/>
          <ac:spMkLst>
            <pc:docMk/>
            <pc:sldMk cId="1998239068" sldId="512"/>
            <ac:spMk id="4" creationId="{0D5CDBDD-635D-169E-CA60-14E972E0E2E5}"/>
          </ac:spMkLst>
        </pc:spChg>
        <pc:spChg chg="mod">
          <ac:chgData name="Amber Lambert" userId="S::alambert@ivimhealth.com::f068a575-21ea-4752-8bf7-255ce4eafa8f" providerId="AD" clId="Web-{A79A97D7-1291-CA14-99CD-C74AD3579BA6}" dt="2025-05-20T17:20:27.662" v="702" actId="1076"/>
          <ac:spMkLst>
            <pc:docMk/>
            <pc:sldMk cId="1998239068" sldId="512"/>
            <ac:spMk id="5" creationId="{5D6E6E84-3FE3-9CAA-DBEB-D98169795F1C}"/>
          </ac:spMkLst>
        </pc:spChg>
        <pc:spChg chg="mod">
          <ac:chgData name="Amber Lambert" userId="S::alambert@ivimhealth.com::f068a575-21ea-4752-8bf7-255ce4eafa8f" providerId="AD" clId="Web-{A79A97D7-1291-CA14-99CD-C74AD3579BA6}" dt="2025-05-20T17:20:58.163" v="708" actId="20577"/>
          <ac:spMkLst>
            <pc:docMk/>
            <pc:sldMk cId="1998239068" sldId="512"/>
            <ac:spMk id="6" creationId="{432AEA4D-3E36-11D0-43C5-F5788C7C3020}"/>
          </ac:spMkLst>
        </pc:spChg>
      </pc:sldChg>
      <pc:sldChg chg="modSp">
        <pc:chgData name="Amber Lambert" userId="S::alambert@ivimhealth.com::f068a575-21ea-4752-8bf7-255ce4eafa8f" providerId="AD" clId="Web-{A79A97D7-1291-CA14-99CD-C74AD3579BA6}" dt="2025-05-20T17:34:07.427" v="1415" actId="20577"/>
        <pc:sldMkLst>
          <pc:docMk/>
          <pc:sldMk cId="4211794738" sldId="513"/>
        </pc:sldMkLst>
        <pc:spChg chg="mod">
          <ac:chgData name="Amber Lambert" userId="S::alambert@ivimhealth.com::f068a575-21ea-4752-8bf7-255ce4eafa8f" providerId="AD" clId="Web-{A79A97D7-1291-CA14-99CD-C74AD3579BA6}" dt="2025-05-20T17:25:44.137" v="1110" actId="20577"/>
          <ac:spMkLst>
            <pc:docMk/>
            <pc:sldMk cId="4211794738" sldId="513"/>
            <ac:spMk id="3" creationId="{53FEB61F-C527-76FB-AEA4-C51CB0F8880E}"/>
          </ac:spMkLst>
        </pc:spChg>
        <pc:spChg chg="mod">
          <ac:chgData name="Amber Lambert" userId="S::alambert@ivimhealth.com::f068a575-21ea-4752-8bf7-255ce4eafa8f" providerId="AD" clId="Web-{A79A97D7-1291-CA14-99CD-C74AD3579BA6}" dt="2025-05-20T17:21:38.804" v="755" actId="20577"/>
          <ac:spMkLst>
            <pc:docMk/>
            <pc:sldMk cId="4211794738" sldId="513"/>
            <ac:spMk id="4" creationId="{3055D8F9-2F49-9B4A-46F1-E69039EC2C26}"/>
          </ac:spMkLst>
        </pc:spChg>
        <pc:spChg chg="mod">
          <ac:chgData name="Amber Lambert" userId="S::alambert@ivimhealth.com::f068a575-21ea-4752-8bf7-255ce4eafa8f" providerId="AD" clId="Web-{A79A97D7-1291-CA14-99CD-C74AD3579BA6}" dt="2025-05-20T17:34:07.427" v="1415" actId="20577"/>
          <ac:spMkLst>
            <pc:docMk/>
            <pc:sldMk cId="4211794738" sldId="513"/>
            <ac:spMk id="6" creationId="{ABC2ACFD-6188-4E75-114C-D5F404FB1D81}"/>
          </ac:spMkLst>
        </pc:spChg>
        <pc:spChg chg="mod">
          <ac:chgData name="Amber Lambert" userId="S::alambert@ivimhealth.com::f068a575-21ea-4752-8bf7-255ce4eafa8f" providerId="AD" clId="Web-{A79A97D7-1291-CA14-99CD-C74AD3579BA6}" dt="2025-05-20T17:24:43.354" v="946" actId="20577"/>
          <ac:spMkLst>
            <pc:docMk/>
            <pc:sldMk cId="4211794738" sldId="513"/>
            <ac:spMk id="8" creationId="{7C0EAA04-1985-3630-6D9A-51451F364F93}"/>
          </ac:spMkLst>
        </pc:spChg>
      </pc:sldChg>
      <pc:sldChg chg="modSp add replId">
        <pc:chgData name="Amber Lambert" userId="S::alambert@ivimhealth.com::f068a575-21ea-4752-8bf7-255ce4eafa8f" providerId="AD" clId="Web-{A79A97D7-1291-CA14-99CD-C74AD3579BA6}" dt="2025-05-20T18:00:47.486" v="2003" actId="20577"/>
        <pc:sldMkLst>
          <pc:docMk/>
          <pc:sldMk cId="3023692233" sldId="514"/>
        </pc:sldMkLst>
        <pc:spChg chg="mod">
          <ac:chgData name="Amber Lambert" userId="S::alambert@ivimhealth.com::f068a575-21ea-4752-8bf7-255ce4eafa8f" providerId="AD" clId="Web-{A79A97D7-1291-CA14-99CD-C74AD3579BA6}" dt="2025-05-20T18:00:47.486" v="2003" actId="20577"/>
          <ac:spMkLst>
            <pc:docMk/>
            <pc:sldMk cId="3023692233" sldId="514"/>
            <ac:spMk id="3" creationId="{70D129AD-79AE-FD6C-D524-CA3BA4DC3BB0}"/>
          </ac:spMkLst>
        </pc:spChg>
        <pc:spChg chg="mod">
          <ac:chgData name="Amber Lambert" userId="S::alambert@ivimhealth.com::f068a575-21ea-4752-8bf7-255ce4eafa8f" providerId="AD" clId="Web-{A79A97D7-1291-CA14-99CD-C74AD3579BA6}" dt="2025-05-20T17:54:58.839" v="1883" actId="20577"/>
          <ac:spMkLst>
            <pc:docMk/>
            <pc:sldMk cId="3023692233" sldId="514"/>
            <ac:spMk id="4" creationId="{49745DF5-C2EA-0323-0ED7-3B495B9EA42D}"/>
          </ac:spMkLst>
        </pc:spChg>
        <pc:spChg chg="mod">
          <ac:chgData name="Amber Lambert" userId="S::alambert@ivimhealth.com::f068a575-21ea-4752-8bf7-255ce4eafa8f" providerId="AD" clId="Web-{A79A97D7-1291-CA14-99CD-C74AD3579BA6}" dt="2025-05-20T17:51:36.695" v="1778" actId="1076"/>
          <ac:spMkLst>
            <pc:docMk/>
            <pc:sldMk cId="3023692233" sldId="514"/>
            <ac:spMk id="5" creationId="{C608EFBB-651E-13F2-6705-65AFE9B20F95}"/>
          </ac:spMkLst>
        </pc:spChg>
        <pc:spChg chg="mod">
          <ac:chgData name="Amber Lambert" userId="S::alambert@ivimhealth.com::f068a575-21ea-4752-8bf7-255ce4eafa8f" providerId="AD" clId="Web-{A79A97D7-1291-CA14-99CD-C74AD3579BA6}" dt="2025-05-20T18:00:29.235" v="2001" actId="20577"/>
          <ac:spMkLst>
            <pc:docMk/>
            <pc:sldMk cId="3023692233" sldId="514"/>
            <ac:spMk id="6" creationId="{0A38E446-5C2D-7CBB-DB81-409E0BF9F78A}"/>
          </ac:spMkLst>
        </pc:spChg>
        <pc:spChg chg="mod">
          <ac:chgData name="Amber Lambert" userId="S::alambert@ivimhealth.com::f068a575-21ea-4752-8bf7-255ce4eafa8f" providerId="AD" clId="Web-{A79A97D7-1291-CA14-99CD-C74AD3579BA6}" dt="2025-05-20T17:54:39.870" v="1876" actId="20577"/>
          <ac:spMkLst>
            <pc:docMk/>
            <pc:sldMk cId="3023692233" sldId="514"/>
            <ac:spMk id="8" creationId="{BEB3B1B4-2A94-14CB-0555-41B2B4CE9ABC}"/>
          </ac:spMkLst>
        </pc:spChg>
      </pc:sldChg>
      <pc:sldChg chg="modSp add replId">
        <pc:chgData name="Amber Lambert" userId="S::alambert@ivimhealth.com::f068a575-21ea-4752-8bf7-255ce4eafa8f" providerId="AD" clId="Web-{A79A97D7-1291-CA14-99CD-C74AD3579BA6}" dt="2025-05-20T18:09:38.760" v="2426" actId="20577"/>
        <pc:sldMkLst>
          <pc:docMk/>
          <pc:sldMk cId="821625348" sldId="515"/>
        </pc:sldMkLst>
        <pc:spChg chg="mod">
          <ac:chgData name="Amber Lambert" userId="S::alambert@ivimhealth.com::f068a575-21ea-4752-8bf7-255ce4eafa8f" providerId="AD" clId="Web-{A79A97D7-1291-CA14-99CD-C74AD3579BA6}" dt="2025-05-20T18:06:29.819" v="2370" actId="20577"/>
          <ac:spMkLst>
            <pc:docMk/>
            <pc:sldMk cId="821625348" sldId="515"/>
            <ac:spMk id="3" creationId="{15854928-5EB6-02F6-66CB-BA3F15C74E57}"/>
          </ac:spMkLst>
        </pc:spChg>
        <pc:spChg chg="mod">
          <ac:chgData name="Amber Lambert" userId="S::alambert@ivimhealth.com::f068a575-21ea-4752-8bf7-255ce4eafa8f" providerId="AD" clId="Web-{A79A97D7-1291-CA14-99CD-C74AD3579BA6}" dt="2025-05-20T18:02:37.394" v="2068" actId="20577"/>
          <ac:spMkLst>
            <pc:docMk/>
            <pc:sldMk cId="821625348" sldId="515"/>
            <ac:spMk id="4" creationId="{25ADBD20-3F57-E400-E7A4-0C0288DFB5A8}"/>
          </ac:spMkLst>
        </pc:spChg>
        <pc:spChg chg="mod">
          <ac:chgData name="Amber Lambert" userId="S::alambert@ivimhealth.com::f068a575-21ea-4752-8bf7-255ce4eafa8f" providerId="AD" clId="Web-{A79A97D7-1291-CA14-99CD-C74AD3579BA6}" dt="2025-05-20T18:09:38.760" v="2426" actId="20577"/>
          <ac:spMkLst>
            <pc:docMk/>
            <pc:sldMk cId="821625348" sldId="515"/>
            <ac:spMk id="6" creationId="{A858C31E-E62E-44E8-29AF-D90153068CD6}"/>
          </ac:spMkLst>
        </pc:spChg>
        <pc:spChg chg="mod">
          <ac:chgData name="Amber Lambert" userId="S::alambert@ivimhealth.com::f068a575-21ea-4752-8bf7-255ce4eafa8f" providerId="AD" clId="Web-{A79A97D7-1291-CA14-99CD-C74AD3579BA6}" dt="2025-05-20T18:03:46.457" v="2131" actId="20577"/>
          <ac:spMkLst>
            <pc:docMk/>
            <pc:sldMk cId="821625348" sldId="515"/>
            <ac:spMk id="8" creationId="{56D2A2B7-7EE8-52D8-6F34-1DDB5FF172C2}"/>
          </ac:spMkLst>
        </pc:spChg>
      </pc:sldChg>
      <pc:sldChg chg="modSp add">
        <pc:chgData name="Amber Lambert" userId="S::alambert@ivimhealth.com::f068a575-21ea-4752-8bf7-255ce4eafa8f" providerId="AD" clId="Web-{A79A97D7-1291-CA14-99CD-C74AD3579BA6}" dt="2025-05-20T18:10:58.715" v="2461" actId="20577"/>
        <pc:sldMkLst>
          <pc:docMk/>
          <pc:sldMk cId="352091698" sldId="516"/>
        </pc:sldMkLst>
        <pc:spChg chg="mod">
          <ac:chgData name="Amber Lambert" userId="S::alambert@ivimhealth.com::f068a575-21ea-4752-8bf7-255ce4eafa8f" providerId="AD" clId="Web-{A79A97D7-1291-CA14-99CD-C74AD3579BA6}" dt="2025-05-20T17:38:51.885" v="1481" actId="20577"/>
          <ac:spMkLst>
            <pc:docMk/>
            <pc:sldMk cId="352091698" sldId="516"/>
            <ac:spMk id="3" creationId="{EA9A5873-C160-9CF0-1081-9C2B68BBAF07}"/>
          </ac:spMkLst>
        </pc:spChg>
        <pc:spChg chg="mod">
          <ac:chgData name="Amber Lambert" userId="S::alambert@ivimhealth.com::f068a575-21ea-4752-8bf7-255ce4eafa8f" providerId="AD" clId="Web-{A79A97D7-1291-CA14-99CD-C74AD3579BA6}" dt="2025-05-20T17:44:43.578" v="1525" actId="20577"/>
          <ac:spMkLst>
            <pc:docMk/>
            <pc:sldMk cId="352091698" sldId="516"/>
            <ac:spMk id="7" creationId="{36B125BB-5425-76BF-61F6-65A6D15C5D3A}"/>
          </ac:spMkLst>
        </pc:spChg>
        <pc:spChg chg="mod">
          <ac:chgData name="Amber Lambert" userId="S::alambert@ivimhealth.com::f068a575-21ea-4752-8bf7-255ce4eafa8f" providerId="AD" clId="Web-{A79A97D7-1291-CA14-99CD-C74AD3579BA6}" dt="2025-05-20T18:10:58.715" v="2461" actId="20577"/>
          <ac:spMkLst>
            <pc:docMk/>
            <pc:sldMk cId="352091698" sldId="516"/>
            <ac:spMk id="9" creationId="{83810827-5B9A-4FD2-50BE-E6243F7532C7}"/>
          </ac:spMkLst>
        </pc:spChg>
      </pc:sldChg>
      <pc:sldChg chg="add replId">
        <pc:chgData name="Amber Lambert" userId="S::alambert@ivimhealth.com::f068a575-21ea-4752-8bf7-255ce4eafa8f" providerId="AD" clId="Web-{A79A97D7-1291-CA14-99CD-C74AD3579BA6}" dt="2025-05-20T18:01:51.612" v="2004"/>
        <pc:sldMkLst>
          <pc:docMk/>
          <pc:sldMk cId="222226738" sldId="517"/>
        </pc:sldMkLst>
      </pc:sldChg>
    </pc:docChg>
  </pc:docChgLst>
  <pc:docChgLst>
    <pc:chgData name="Courtney Floyd" userId="S::cfloyd@ivimhealth.com::2101611f-8534-4812-9bdf-7fd861f1110a" providerId="AD" clId="Web-{3E9A6D84-4748-D88F-8744-42FB39DADACA}"/>
    <pc:docChg chg="mod modSld">
      <pc:chgData name="Courtney Floyd" userId="S::cfloyd@ivimhealth.com::2101611f-8534-4812-9bdf-7fd861f1110a" providerId="AD" clId="Web-{3E9A6D84-4748-D88F-8744-42FB39DADACA}" dt="2025-05-20T18:45:53.227" v="38" actId="20577"/>
      <pc:docMkLst>
        <pc:docMk/>
      </pc:docMkLst>
      <pc:sldChg chg="modSp">
        <pc:chgData name="Courtney Floyd" userId="S::cfloyd@ivimhealth.com::2101611f-8534-4812-9bdf-7fd861f1110a" providerId="AD" clId="Web-{3E9A6D84-4748-D88F-8744-42FB39DADACA}" dt="2025-05-20T18:40:58.453" v="22" actId="20577"/>
        <pc:sldMkLst>
          <pc:docMk/>
          <pc:sldMk cId="3548634119" sldId="265"/>
        </pc:sldMkLst>
        <pc:spChg chg="mod">
          <ac:chgData name="Courtney Floyd" userId="S::cfloyd@ivimhealth.com::2101611f-8534-4812-9bdf-7fd861f1110a" providerId="AD" clId="Web-{3E9A6D84-4748-D88F-8744-42FB39DADACA}" dt="2025-05-20T18:40:58.453" v="22" actId="20577"/>
          <ac:spMkLst>
            <pc:docMk/>
            <pc:sldMk cId="3548634119" sldId="265"/>
            <ac:spMk id="3" creationId="{6223E51C-1119-1E58-BDCC-7825F282D40D}"/>
          </ac:spMkLst>
        </pc:spChg>
      </pc:sldChg>
      <pc:sldChg chg="modSp">
        <pc:chgData name="Courtney Floyd" userId="S::cfloyd@ivimhealth.com::2101611f-8534-4812-9bdf-7fd861f1110a" providerId="AD" clId="Web-{3E9A6D84-4748-D88F-8744-42FB39DADACA}" dt="2025-05-20T18:38:51.418" v="3" actId="20577"/>
        <pc:sldMkLst>
          <pc:docMk/>
          <pc:sldMk cId="71018959" sldId="270"/>
        </pc:sldMkLst>
        <pc:spChg chg="mod">
          <ac:chgData name="Courtney Floyd" userId="S::cfloyd@ivimhealth.com::2101611f-8534-4812-9bdf-7fd861f1110a" providerId="AD" clId="Web-{3E9A6D84-4748-D88F-8744-42FB39DADACA}" dt="2025-05-20T18:38:51.418" v="3" actId="20577"/>
          <ac:spMkLst>
            <pc:docMk/>
            <pc:sldMk cId="71018959" sldId="270"/>
            <ac:spMk id="3" creationId="{CD1A1157-D2A1-45EF-D80A-F7C2D9635FEC}"/>
          </ac:spMkLst>
        </pc:spChg>
      </pc:sldChg>
      <pc:sldChg chg="modSp">
        <pc:chgData name="Courtney Floyd" userId="S::cfloyd@ivimhealth.com::2101611f-8534-4812-9bdf-7fd861f1110a" providerId="AD" clId="Web-{3E9A6D84-4748-D88F-8744-42FB39DADACA}" dt="2025-05-20T18:39:08.559" v="4" actId="20577"/>
        <pc:sldMkLst>
          <pc:docMk/>
          <pc:sldMk cId="1722754369" sldId="354"/>
        </pc:sldMkLst>
        <pc:spChg chg="mod">
          <ac:chgData name="Courtney Floyd" userId="S::cfloyd@ivimhealth.com::2101611f-8534-4812-9bdf-7fd861f1110a" providerId="AD" clId="Web-{3E9A6D84-4748-D88F-8744-42FB39DADACA}" dt="2025-05-20T18:39:08.559" v="4" actId="20577"/>
          <ac:spMkLst>
            <pc:docMk/>
            <pc:sldMk cId="1722754369" sldId="354"/>
            <ac:spMk id="3" creationId="{80C92FF8-8B3A-6BFF-FFCF-37F2D210D279}"/>
          </ac:spMkLst>
        </pc:spChg>
      </pc:sldChg>
      <pc:sldChg chg="modSp">
        <pc:chgData name="Courtney Floyd" userId="S::cfloyd@ivimhealth.com::2101611f-8534-4812-9bdf-7fd861f1110a" providerId="AD" clId="Web-{3E9A6D84-4748-D88F-8744-42FB39DADACA}" dt="2025-05-20T18:39:40.122" v="7" actId="20577"/>
        <pc:sldMkLst>
          <pc:docMk/>
          <pc:sldMk cId="2332555094" sldId="355"/>
        </pc:sldMkLst>
        <pc:spChg chg="mod">
          <ac:chgData name="Courtney Floyd" userId="S::cfloyd@ivimhealth.com::2101611f-8534-4812-9bdf-7fd861f1110a" providerId="AD" clId="Web-{3E9A6D84-4748-D88F-8744-42FB39DADACA}" dt="2025-05-20T18:39:40.122" v="7" actId="20577"/>
          <ac:spMkLst>
            <pc:docMk/>
            <pc:sldMk cId="2332555094" sldId="355"/>
            <ac:spMk id="2" creationId="{55F5866E-3C77-5D27-9DC9-EE35230D3B55}"/>
          </ac:spMkLst>
        </pc:spChg>
      </pc:sldChg>
      <pc:sldChg chg="modSp">
        <pc:chgData name="Courtney Floyd" userId="S::cfloyd@ivimhealth.com::2101611f-8534-4812-9bdf-7fd861f1110a" providerId="AD" clId="Web-{3E9A6D84-4748-D88F-8744-42FB39DADACA}" dt="2025-05-20T18:44:20.146" v="32" actId="20577"/>
        <pc:sldMkLst>
          <pc:docMk/>
          <pc:sldMk cId="1998239068" sldId="512"/>
        </pc:sldMkLst>
        <pc:spChg chg="mod">
          <ac:chgData name="Courtney Floyd" userId="S::cfloyd@ivimhealth.com::2101611f-8534-4812-9bdf-7fd861f1110a" providerId="AD" clId="Web-{3E9A6D84-4748-D88F-8744-42FB39DADACA}" dt="2025-05-20T18:44:13.302" v="31" actId="20577"/>
          <ac:spMkLst>
            <pc:docMk/>
            <pc:sldMk cId="1998239068" sldId="512"/>
            <ac:spMk id="2" creationId="{B8B6B957-490A-80A0-FFFD-8BCBF557CB73}"/>
          </ac:spMkLst>
        </pc:spChg>
        <pc:spChg chg="mod">
          <ac:chgData name="Courtney Floyd" userId="S::cfloyd@ivimhealth.com::2101611f-8534-4812-9bdf-7fd861f1110a" providerId="AD" clId="Web-{3E9A6D84-4748-D88F-8744-42FB39DADACA}" dt="2025-05-20T18:44:20.146" v="32" actId="20577"/>
          <ac:spMkLst>
            <pc:docMk/>
            <pc:sldMk cId="1998239068" sldId="512"/>
            <ac:spMk id="6" creationId="{432AEA4D-3E36-11D0-43C5-F5788C7C3020}"/>
          </ac:spMkLst>
        </pc:spChg>
      </pc:sldChg>
      <pc:sldChg chg="modSp">
        <pc:chgData name="Courtney Floyd" userId="S::cfloyd@ivimhealth.com::2101611f-8534-4812-9bdf-7fd861f1110a" providerId="AD" clId="Web-{3E9A6D84-4748-D88F-8744-42FB39DADACA}" dt="2025-05-20T18:45:30.086" v="35" actId="20577"/>
        <pc:sldMkLst>
          <pc:docMk/>
          <pc:sldMk cId="3023692233" sldId="514"/>
        </pc:sldMkLst>
        <pc:spChg chg="mod">
          <ac:chgData name="Courtney Floyd" userId="S::cfloyd@ivimhealth.com::2101611f-8534-4812-9bdf-7fd861f1110a" providerId="AD" clId="Web-{3E9A6D84-4748-D88F-8744-42FB39DADACA}" dt="2025-05-20T18:45:30.086" v="35" actId="20577"/>
          <ac:spMkLst>
            <pc:docMk/>
            <pc:sldMk cId="3023692233" sldId="514"/>
            <ac:spMk id="6" creationId="{0A38E446-5C2D-7CBB-DB81-409E0BF9F78A}"/>
          </ac:spMkLst>
        </pc:spChg>
      </pc:sldChg>
      <pc:sldChg chg="modSp">
        <pc:chgData name="Courtney Floyd" userId="S::cfloyd@ivimhealth.com::2101611f-8534-4812-9bdf-7fd861f1110a" providerId="AD" clId="Web-{3E9A6D84-4748-D88F-8744-42FB39DADACA}" dt="2025-05-20T18:45:53.227" v="38" actId="20577"/>
        <pc:sldMkLst>
          <pc:docMk/>
          <pc:sldMk cId="821625348" sldId="515"/>
        </pc:sldMkLst>
        <pc:spChg chg="mod">
          <ac:chgData name="Courtney Floyd" userId="S::cfloyd@ivimhealth.com::2101611f-8534-4812-9bdf-7fd861f1110a" providerId="AD" clId="Web-{3E9A6D84-4748-D88F-8744-42FB39DADACA}" dt="2025-05-20T18:45:53.227" v="38" actId="20577"/>
          <ac:spMkLst>
            <pc:docMk/>
            <pc:sldMk cId="821625348" sldId="515"/>
            <ac:spMk id="3" creationId="{15854928-5EB6-02F6-66CB-BA3F15C74E57}"/>
          </ac:spMkLst>
        </pc:spChg>
      </pc:sldChg>
    </pc:docChg>
  </pc:docChgLst>
  <pc:docChgLst>
    <pc:chgData name="Jessica Duncan" userId="S::jcortazzo@ivimhealth.com::ad2f6c8f-7ea2-4e3c-b100-219d17dccdb5" providerId="AD" clId="Web-{23BC9F84-15B8-92AD-1039-80A51D10C879}"/>
    <pc:docChg chg="mod modSld">
      <pc:chgData name="Jessica Duncan" userId="S::jcortazzo@ivimhealth.com::ad2f6c8f-7ea2-4e3c-b100-219d17dccdb5" providerId="AD" clId="Web-{23BC9F84-15B8-92AD-1039-80A51D10C879}" dt="2025-05-20T17:46:15.466" v="104" actId="20577"/>
      <pc:docMkLst>
        <pc:docMk/>
      </pc:docMkLst>
      <pc:sldChg chg="modSp">
        <pc:chgData name="Jessica Duncan" userId="S::jcortazzo@ivimhealth.com::ad2f6c8f-7ea2-4e3c-b100-219d17dccdb5" providerId="AD" clId="Web-{23BC9F84-15B8-92AD-1039-80A51D10C879}" dt="2025-05-20T17:19:16.786" v="83" actId="20577"/>
        <pc:sldMkLst>
          <pc:docMk/>
          <pc:sldMk cId="2595446884" sldId="342"/>
        </pc:sldMkLst>
        <pc:spChg chg="mod">
          <ac:chgData name="Jessica Duncan" userId="S::jcortazzo@ivimhealth.com::ad2f6c8f-7ea2-4e3c-b100-219d17dccdb5" providerId="AD" clId="Web-{23BC9F84-15B8-92AD-1039-80A51D10C879}" dt="2025-05-20T17:19:16.786" v="83" actId="20577"/>
          <ac:spMkLst>
            <pc:docMk/>
            <pc:sldMk cId="2595446884" sldId="342"/>
            <ac:spMk id="11" creationId="{2D08DB4A-05AA-1C63-D858-FCD04BC5A178}"/>
          </ac:spMkLst>
        </pc:spChg>
      </pc:sldChg>
      <pc:sldChg chg="modSp">
        <pc:chgData name="Jessica Duncan" userId="S::jcortazzo@ivimhealth.com::ad2f6c8f-7ea2-4e3c-b100-219d17dccdb5" providerId="AD" clId="Web-{23BC9F84-15B8-92AD-1039-80A51D10C879}" dt="2025-05-20T17:24:54.751" v="85" actId="20577"/>
        <pc:sldMkLst>
          <pc:docMk/>
          <pc:sldMk cId="2159137926" sldId="359"/>
        </pc:sldMkLst>
        <pc:spChg chg="mod">
          <ac:chgData name="Jessica Duncan" userId="S::jcortazzo@ivimhealth.com::ad2f6c8f-7ea2-4e3c-b100-219d17dccdb5" providerId="AD" clId="Web-{23BC9F84-15B8-92AD-1039-80A51D10C879}" dt="2025-05-20T17:24:54.751" v="85" actId="20577"/>
          <ac:spMkLst>
            <pc:docMk/>
            <pc:sldMk cId="2159137926" sldId="359"/>
            <ac:spMk id="3" creationId="{D0A1EF28-3D64-A351-77E7-160BCD1B338D}"/>
          </ac:spMkLst>
        </pc:spChg>
      </pc:sldChg>
      <pc:sldChg chg="modSp">
        <pc:chgData name="Jessica Duncan" userId="S::jcortazzo@ivimhealth.com::ad2f6c8f-7ea2-4e3c-b100-219d17dccdb5" providerId="AD" clId="Web-{23BC9F84-15B8-92AD-1039-80A51D10C879}" dt="2025-05-20T17:46:15.466" v="104" actId="20577"/>
        <pc:sldMkLst>
          <pc:docMk/>
          <pc:sldMk cId="352091698" sldId="516"/>
        </pc:sldMkLst>
        <pc:spChg chg="mod">
          <ac:chgData name="Jessica Duncan" userId="S::jcortazzo@ivimhealth.com::ad2f6c8f-7ea2-4e3c-b100-219d17dccdb5" providerId="AD" clId="Web-{23BC9F84-15B8-92AD-1039-80A51D10C879}" dt="2025-05-20T17:46:15.466" v="104" actId="20577"/>
          <ac:spMkLst>
            <pc:docMk/>
            <pc:sldMk cId="352091698" sldId="516"/>
            <ac:spMk id="9" creationId="{83810827-5B9A-4FD2-50BE-E6243F7532C7}"/>
          </ac:spMkLst>
        </pc:spChg>
      </pc:sldChg>
    </pc:docChg>
  </pc:docChgLst>
  <pc:docChgLst>
    <pc:chgData name="Amber Lambert" userId="S::alambert@ivimhealth.com::f068a575-21ea-4752-8bf7-255ce4eafa8f" providerId="AD" clId="Web-{8833859E-5663-2D27-D85B-DBA618ACDA49}"/>
    <pc:docChg chg="addSld delSld modSld sldOrd">
      <pc:chgData name="Amber Lambert" userId="S::alambert@ivimhealth.com::f068a575-21ea-4752-8bf7-255ce4eafa8f" providerId="AD" clId="Web-{8833859E-5663-2D27-D85B-DBA618ACDA49}" dt="2025-05-19T21:39:34.420" v="21" actId="20577"/>
      <pc:docMkLst>
        <pc:docMk/>
      </pc:docMkLst>
      <pc:sldChg chg="ord">
        <pc:chgData name="Amber Lambert" userId="S::alambert@ivimhealth.com::f068a575-21ea-4752-8bf7-255ce4eafa8f" providerId="AD" clId="Web-{8833859E-5663-2D27-D85B-DBA618ACDA49}" dt="2025-05-19T21:36:41.982" v="4"/>
        <pc:sldMkLst>
          <pc:docMk/>
          <pc:sldMk cId="2469789783" sldId="269"/>
        </pc:sldMkLst>
      </pc:sldChg>
      <pc:sldChg chg="modSp">
        <pc:chgData name="Amber Lambert" userId="S::alambert@ivimhealth.com::f068a575-21ea-4752-8bf7-255ce4eafa8f" providerId="AD" clId="Web-{8833859E-5663-2D27-D85B-DBA618ACDA49}" dt="2025-05-19T21:39:34.420" v="21" actId="20577"/>
        <pc:sldMkLst>
          <pc:docMk/>
          <pc:sldMk cId="4197210270" sldId="287"/>
        </pc:sldMkLst>
        <pc:spChg chg="mod">
          <ac:chgData name="Amber Lambert" userId="S::alambert@ivimhealth.com::f068a575-21ea-4752-8bf7-255ce4eafa8f" providerId="AD" clId="Web-{8833859E-5663-2D27-D85B-DBA618ACDA49}" dt="2025-05-19T21:39:34.420" v="21" actId="20577"/>
          <ac:spMkLst>
            <pc:docMk/>
            <pc:sldMk cId="4197210270" sldId="287"/>
            <ac:spMk id="3" creationId="{01F1A662-6F6B-31B9-6C1B-EACD1368F3AE}"/>
          </ac:spMkLst>
        </pc:spChg>
      </pc:sldChg>
      <pc:sldChg chg="ord">
        <pc:chgData name="Amber Lambert" userId="S::alambert@ivimhealth.com::f068a575-21ea-4752-8bf7-255ce4eafa8f" providerId="AD" clId="Web-{8833859E-5663-2D27-D85B-DBA618ACDA49}" dt="2025-05-19T21:36:25.295" v="0"/>
        <pc:sldMkLst>
          <pc:docMk/>
          <pc:sldMk cId="827475390" sldId="345"/>
        </pc:sldMkLst>
      </pc:sldChg>
      <pc:sldChg chg="modSp">
        <pc:chgData name="Amber Lambert" userId="S::alambert@ivimhealth.com::f068a575-21ea-4752-8bf7-255ce4eafa8f" providerId="AD" clId="Web-{8833859E-5663-2D27-D85B-DBA618ACDA49}" dt="2025-05-19T21:36:36.295" v="3" actId="20577"/>
        <pc:sldMkLst>
          <pc:docMk/>
          <pc:sldMk cId="3565252878" sldId="353"/>
        </pc:sldMkLst>
        <pc:spChg chg="mod">
          <ac:chgData name="Amber Lambert" userId="S::alambert@ivimhealth.com::f068a575-21ea-4752-8bf7-255ce4eafa8f" providerId="AD" clId="Web-{8833859E-5663-2D27-D85B-DBA618ACDA49}" dt="2025-05-19T21:36:36.295" v="3" actId="20577"/>
          <ac:spMkLst>
            <pc:docMk/>
            <pc:sldMk cId="3565252878" sldId="353"/>
            <ac:spMk id="2" creationId="{8673EED8-D5B2-B5E0-4594-3654BD77D9E8}"/>
          </ac:spMkLst>
        </pc:spChg>
      </pc:sldChg>
      <pc:sldChg chg="del">
        <pc:chgData name="Amber Lambert" userId="S::alambert@ivimhealth.com::f068a575-21ea-4752-8bf7-255ce4eafa8f" providerId="AD" clId="Web-{8833859E-5663-2D27-D85B-DBA618ACDA49}" dt="2025-05-19T21:37:15.420" v="5"/>
        <pc:sldMkLst>
          <pc:docMk/>
          <pc:sldMk cId="333033042" sldId="356"/>
        </pc:sldMkLst>
      </pc:sldChg>
      <pc:sldChg chg="modSp add">
        <pc:chgData name="Amber Lambert" userId="S::alambert@ivimhealth.com::f068a575-21ea-4752-8bf7-255ce4eafa8f" providerId="AD" clId="Web-{8833859E-5663-2D27-D85B-DBA618ACDA49}" dt="2025-05-19T21:37:39.951" v="18" actId="20577"/>
        <pc:sldMkLst>
          <pc:docMk/>
          <pc:sldMk cId="333033042" sldId="365"/>
        </pc:sldMkLst>
        <pc:spChg chg="mod">
          <ac:chgData name="Amber Lambert" userId="S::alambert@ivimhealth.com::f068a575-21ea-4752-8bf7-255ce4eafa8f" providerId="AD" clId="Web-{8833859E-5663-2D27-D85B-DBA618ACDA49}" dt="2025-05-19T21:37:39.951" v="18" actId="20577"/>
          <ac:spMkLst>
            <pc:docMk/>
            <pc:sldMk cId="333033042" sldId="365"/>
            <ac:spMk id="2" creationId="{3128EE17-7802-C790-10A7-39F5EB62C4E6}"/>
          </ac:spMkLst>
        </pc:spChg>
      </pc:sldChg>
    </pc:docChg>
  </pc:docChgLst>
  <pc:docChgLst>
    <pc:chgData name="Amber Lambert" userId="S::alambert@ivimhealth.com::f068a575-21ea-4752-8bf7-255ce4eafa8f" providerId="AD" clId="Web-{A63EFF65-7712-5EEB-CF20-EFB824E6D2B6}"/>
    <pc:docChg chg="addSld delSld modSld sldOrd">
      <pc:chgData name="Amber Lambert" userId="S::alambert@ivimhealth.com::f068a575-21ea-4752-8bf7-255ce4eafa8f" providerId="AD" clId="Web-{A63EFF65-7712-5EEB-CF20-EFB824E6D2B6}" dt="2025-05-19T20:43:04.279" v="77"/>
      <pc:docMkLst>
        <pc:docMk/>
      </pc:docMkLst>
      <pc:sldChg chg="del">
        <pc:chgData name="Amber Lambert" userId="S::alambert@ivimhealth.com::f068a575-21ea-4752-8bf7-255ce4eafa8f" providerId="AD" clId="Web-{A63EFF65-7712-5EEB-CF20-EFB824E6D2B6}" dt="2025-05-19T20:40:11.698" v="20"/>
        <pc:sldMkLst>
          <pc:docMk/>
          <pc:sldMk cId="648642468" sldId="264"/>
        </pc:sldMkLst>
      </pc:sldChg>
      <pc:sldChg chg="addSp modSp mod ord setBg">
        <pc:chgData name="Amber Lambert" userId="S::alambert@ivimhealth.com::f068a575-21ea-4752-8bf7-255ce4eafa8f" providerId="AD" clId="Web-{A63EFF65-7712-5EEB-CF20-EFB824E6D2B6}" dt="2025-05-19T20:38:56.947" v="12"/>
        <pc:sldMkLst>
          <pc:docMk/>
          <pc:sldMk cId="2469789783" sldId="269"/>
        </pc:sldMkLst>
        <pc:spChg chg="mod">
          <ac:chgData name="Amber Lambert" userId="S::alambert@ivimhealth.com::f068a575-21ea-4752-8bf7-255ce4eafa8f" providerId="AD" clId="Web-{A63EFF65-7712-5EEB-CF20-EFB824E6D2B6}" dt="2025-05-19T20:38:56.947" v="12"/>
          <ac:spMkLst>
            <pc:docMk/>
            <pc:sldMk cId="2469789783" sldId="269"/>
            <ac:spMk id="2" creationId="{B29F1C3A-E412-402D-EA4D-47FA0F16EDEC}"/>
          </ac:spMkLst>
        </pc:spChg>
        <pc:spChg chg="mod">
          <ac:chgData name="Amber Lambert" userId="S::alambert@ivimhealth.com::f068a575-21ea-4752-8bf7-255ce4eafa8f" providerId="AD" clId="Web-{A63EFF65-7712-5EEB-CF20-EFB824E6D2B6}" dt="2025-05-19T20:38:56.947" v="12"/>
          <ac:spMkLst>
            <pc:docMk/>
            <pc:sldMk cId="2469789783" sldId="269"/>
            <ac:spMk id="3" creationId="{29C2C0D2-A890-642C-6E9D-63396E0384A3}"/>
          </ac:spMkLst>
        </pc:spChg>
        <pc:cxnChg chg="add">
          <ac:chgData name="Amber Lambert" userId="S::alambert@ivimhealth.com::f068a575-21ea-4752-8bf7-255ce4eafa8f" providerId="AD" clId="Web-{A63EFF65-7712-5EEB-CF20-EFB824E6D2B6}" dt="2025-05-19T20:38:56.947" v="12"/>
          <ac:cxnSpMkLst>
            <pc:docMk/>
            <pc:sldMk cId="2469789783" sldId="269"/>
            <ac:cxnSpMk id="8" creationId="{0B5F7E3B-C5F1-40E0-A491-558BAFBC1127}"/>
          </ac:cxnSpMkLst>
        </pc:cxnChg>
      </pc:sldChg>
      <pc:sldChg chg="addSp modSp mod ord setBg">
        <pc:chgData name="Amber Lambert" userId="S::alambert@ivimhealth.com::f068a575-21ea-4752-8bf7-255ce4eafa8f" providerId="AD" clId="Web-{A63EFF65-7712-5EEB-CF20-EFB824E6D2B6}" dt="2025-05-19T20:39:56.136" v="19" actId="20577"/>
        <pc:sldMkLst>
          <pc:docMk/>
          <pc:sldMk cId="71018959" sldId="270"/>
        </pc:sldMkLst>
        <pc:spChg chg="mod">
          <ac:chgData name="Amber Lambert" userId="S::alambert@ivimhealth.com::f068a575-21ea-4752-8bf7-255ce4eafa8f" providerId="AD" clId="Web-{A63EFF65-7712-5EEB-CF20-EFB824E6D2B6}" dt="2025-05-19T20:39:10.104" v="13"/>
          <ac:spMkLst>
            <pc:docMk/>
            <pc:sldMk cId="71018959" sldId="270"/>
            <ac:spMk id="2" creationId="{155108BA-C2F7-206C-0D81-77632245E178}"/>
          </ac:spMkLst>
        </pc:spChg>
        <pc:spChg chg="mod">
          <ac:chgData name="Amber Lambert" userId="S::alambert@ivimhealth.com::f068a575-21ea-4752-8bf7-255ce4eafa8f" providerId="AD" clId="Web-{A63EFF65-7712-5EEB-CF20-EFB824E6D2B6}" dt="2025-05-19T20:39:56.136" v="19" actId="20577"/>
          <ac:spMkLst>
            <pc:docMk/>
            <pc:sldMk cId="71018959" sldId="270"/>
            <ac:spMk id="3" creationId="{CD1A1157-D2A1-45EF-D80A-F7C2D9635FEC}"/>
          </ac:spMkLst>
        </pc:spChg>
        <pc:cxnChg chg="add">
          <ac:chgData name="Amber Lambert" userId="S::alambert@ivimhealth.com::f068a575-21ea-4752-8bf7-255ce4eafa8f" providerId="AD" clId="Web-{A63EFF65-7712-5EEB-CF20-EFB824E6D2B6}" dt="2025-05-19T20:39:10.104" v="13"/>
          <ac:cxnSpMkLst>
            <pc:docMk/>
            <pc:sldMk cId="71018959" sldId="270"/>
            <ac:cxnSpMk id="8" creationId="{0B5F7E3B-C5F1-40E0-A491-558BAFBC1127}"/>
          </ac:cxnSpMkLst>
        </pc:cxnChg>
      </pc:sldChg>
      <pc:sldChg chg="addSp modSp mod setBg">
        <pc:chgData name="Amber Lambert" userId="S::alambert@ivimhealth.com::f068a575-21ea-4752-8bf7-255ce4eafa8f" providerId="AD" clId="Web-{A63EFF65-7712-5EEB-CF20-EFB824E6D2B6}" dt="2025-05-19T20:42:05.435" v="65" actId="20577"/>
        <pc:sldMkLst>
          <pc:docMk/>
          <pc:sldMk cId="1407952918" sldId="271"/>
        </pc:sldMkLst>
        <pc:spChg chg="mod">
          <ac:chgData name="Amber Lambert" userId="S::alambert@ivimhealth.com::f068a575-21ea-4752-8bf7-255ce4eafa8f" providerId="AD" clId="Web-{A63EFF65-7712-5EEB-CF20-EFB824E6D2B6}" dt="2025-05-19T20:42:05.435" v="65" actId="20577"/>
          <ac:spMkLst>
            <pc:docMk/>
            <pc:sldMk cId="1407952918" sldId="271"/>
            <ac:spMk id="2" creationId="{F544AF9A-1F30-EF03-C8D3-48F08BEF0BCB}"/>
          </ac:spMkLst>
        </pc:spChg>
        <pc:spChg chg="mod">
          <ac:chgData name="Amber Lambert" userId="S::alambert@ivimhealth.com::f068a575-21ea-4752-8bf7-255ce4eafa8f" providerId="AD" clId="Web-{A63EFF65-7712-5EEB-CF20-EFB824E6D2B6}" dt="2025-05-19T20:41:01.434" v="32"/>
          <ac:spMkLst>
            <pc:docMk/>
            <pc:sldMk cId="1407952918" sldId="271"/>
            <ac:spMk id="3" creationId="{97FC523F-2C14-4AE9-2522-1A144CB78DFE}"/>
          </ac:spMkLst>
        </pc:spChg>
        <pc:spChg chg="add">
          <ac:chgData name="Amber Lambert" userId="S::alambert@ivimhealth.com::f068a575-21ea-4752-8bf7-255ce4eafa8f" providerId="AD" clId="Web-{A63EFF65-7712-5EEB-CF20-EFB824E6D2B6}" dt="2025-05-19T20:41:01.434" v="32"/>
          <ac:spMkLst>
            <pc:docMk/>
            <pc:sldMk cId="1407952918" sldId="271"/>
            <ac:spMk id="8" creationId="{603AE127-802C-459A-A612-DB85B67F0DC0}"/>
          </ac:spMkLst>
        </pc:spChg>
        <pc:spChg chg="add">
          <ac:chgData name="Amber Lambert" userId="S::alambert@ivimhealth.com::f068a575-21ea-4752-8bf7-255ce4eafa8f" providerId="AD" clId="Web-{A63EFF65-7712-5EEB-CF20-EFB824E6D2B6}" dt="2025-05-19T20:41:01.434" v="32"/>
          <ac:spMkLst>
            <pc:docMk/>
            <pc:sldMk cId="1407952918" sldId="271"/>
            <ac:spMk id="10" creationId="{9323D83D-50D6-4040-A58B-FCEA340F886A}"/>
          </ac:spMkLst>
        </pc:spChg>
        <pc:spChg chg="add">
          <ac:chgData name="Amber Lambert" userId="S::alambert@ivimhealth.com::f068a575-21ea-4752-8bf7-255ce4eafa8f" providerId="AD" clId="Web-{A63EFF65-7712-5EEB-CF20-EFB824E6D2B6}" dt="2025-05-19T20:41:01.434" v="32"/>
          <ac:spMkLst>
            <pc:docMk/>
            <pc:sldMk cId="1407952918" sldId="271"/>
            <ac:spMk id="14" creationId="{F10FD715-4DCE-4779-B634-EC78315EA213}"/>
          </ac:spMkLst>
        </pc:spChg>
        <pc:cxnChg chg="add">
          <ac:chgData name="Amber Lambert" userId="S::alambert@ivimhealth.com::f068a575-21ea-4752-8bf7-255ce4eafa8f" providerId="AD" clId="Web-{A63EFF65-7712-5EEB-CF20-EFB824E6D2B6}" dt="2025-05-19T20:41:01.434" v="32"/>
          <ac:cxnSpMkLst>
            <pc:docMk/>
            <pc:sldMk cId="1407952918" sldId="271"/>
            <ac:cxnSpMk id="12" creationId="{1A1FE6BB-DFB2-4080-9B5E-076EF5DDE67B}"/>
          </ac:cxnSpMkLst>
        </pc:cxnChg>
      </pc:sldChg>
      <pc:sldChg chg="ord">
        <pc:chgData name="Amber Lambert" userId="S::alambert@ivimhealth.com::f068a575-21ea-4752-8bf7-255ce4eafa8f" providerId="AD" clId="Web-{A63EFF65-7712-5EEB-CF20-EFB824E6D2B6}" dt="2025-05-19T20:42:38.013" v="70"/>
        <pc:sldMkLst>
          <pc:docMk/>
          <pc:sldMk cId="3944510000" sldId="282"/>
        </pc:sldMkLst>
      </pc:sldChg>
      <pc:sldChg chg="del">
        <pc:chgData name="Amber Lambert" userId="S::alambert@ivimhealth.com::f068a575-21ea-4752-8bf7-255ce4eafa8f" providerId="AD" clId="Web-{A63EFF65-7712-5EEB-CF20-EFB824E6D2B6}" dt="2025-05-19T20:42:49.170" v="73"/>
        <pc:sldMkLst>
          <pc:docMk/>
          <pc:sldMk cId="1585473196" sldId="283"/>
        </pc:sldMkLst>
      </pc:sldChg>
      <pc:sldChg chg="del">
        <pc:chgData name="Amber Lambert" userId="S::alambert@ivimhealth.com::f068a575-21ea-4752-8bf7-255ce4eafa8f" providerId="AD" clId="Web-{A63EFF65-7712-5EEB-CF20-EFB824E6D2B6}" dt="2025-05-19T20:42:49.170" v="72"/>
        <pc:sldMkLst>
          <pc:docMk/>
          <pc:sldMk cId="4230168811" sldId="284"/>
        </pc:sldMkLst>
      </pc:sldChg>
      <pc:sldChg chg="del">
        <pc:chgData name="Amber Lambert" userId="S::alambert@ivimhealth.com::f068a575-21ea-4752-8bf7-255ce4eafa8f" providerId="AD" clId="Web-{A63EFF65-7712-5EEB-CF20-EFB824E6D2B6}" dt="2025-05-19T20:42:49.170" v="71"/>
        <pc:sldMkLst>
          <pc:docMk/>
          <pc:sldMk cId="3169785554" sldId="285"/>
        </pc:sldMkLst>
      </pc:sldChg>
      <pc:sldChg chg="addSp modSp mod setBg">
        <pc:chgData name="Amber Lambert" userId="S::alambert@ivimhealth.com::f068a575-21ea-4752-8bf7-255ce4eafa8f" providerId="AD" clId="Web-{A63EFF65-7712-5EEB-CF20-EFB824E6D2B6}" dt="2025-05-19T20:34:52.849" v="4" actId="20577"/>
        <pc:sldMkLst>
          <pc:docMk/>
          <pc:sldMk cId="2508180720" sldId="346"/>
        </pc:sldMkLst>
        <pc:spChg chg="mod">
          <ac:chgData name="Amber Lambert" userId="S::alambert@ivimhealth.com::f068a575-21ea-4752-8bf7-255ce4eafa8f" providerId="AD" clId="Web-{A63EFF65-7712-5EEB-CF20-EFB824E6D2B6}" dt="2025-05-19T20:34:21.614" v="2"/>
          <ac:spMkLst>
            <pc:docMk/>
            <pc:sldMk cId="2508180720" sldId="346"/>
            <ac:spMk id="2" creationId="{5C64003B-F94D-B35B-E598-42EC0385FEE4}"/>
          </ac:spMkLst>
        </pc:spChg>
        <pc:spChg chg="mod">
          <ac:chgData name="Amber Lambert" userId="S::alambert@ivimhealth.com::f068a575-21ea-4752-8bf7-255ce4eafa8f" providerId="AD" clId="Web-{A63EFF65-7712-5EEB-CF20-EFB824E6D2B6}" dt="2025-05-19T20:34:52.849" v="4" actId="20577"/>
          <ac:spMkLst>
            <pc:docMk/>
            <pc:sldMk cId="2508180720" sldId="346"/>
            <ac:spMk id="3" creationId="{BDE3F906-1250-A5DD-1058-4A122A4728DA}"/>
          </ac:spMkLst>
        </pc:spChg>
        <pc:spChg chg="add">
          <ac:chgData name="Amber Lambert" userId="S::alambert@ivimhealth.com::f068a575-21ea-4752-8bf7-255ce4eafa8f" providerId="AD" clId="Web-{A63EFF65-7712-5EEB-CF20-EFB824E6D2B6}" dt="2025-05-19T20:34:21.614" v="2"/>
          <ac:spMkLst>
            <pc:docMk/>
            <pc:sldMk cId="2508180720" sldId="346"/>
            <ac:spMk id="8" creationId="{603AE127-802C-459A-A612-DB85B67F0DC0}"/>
          </ac:spMkLst>
        </pc:spChg>
        <pc:spChg chg="add">
          <ac:chgData name="Amber Lambert" userId="S::alambert@ivimhealth.com::f068a575-21ea-4752-8bf7-255ce4eafa8f" providerId="AD" clId="Web-{A63EFF65-7712-5EEB-CF20-EFB824E6D2B6}" dt="2025-05-19T20:34:21.614" v="2"/>
          <ac:spMkLst>
            <pc:docMk/>
            <pc:sldMk cId="2508180720" sldId="346"/>
            <ac:spMk id="10" creationId="{9323D83D-50D6-4040-A58B-FCEA340F886A}"/>
          </ac:spMkLst>
        </pc:spChg>
        <pc:spChg chg="add">
          <ac:chgData name="Amber Lambert" userId="S::alambert@ivimhealth.com::f068a575-21ea-4752-8bf7-255ce4eafa8f" providerId="AD" clId="Web-{A63EFF65-7712-5EEB-CF20-EFB824E6D2B6}" dt="2025-05-19T20:34:21.614" v="2"/>
          <ac:spMkLst>
            <pc:docMk/>
            <pc:sldMk cId="2508180720" sldId="346"/>
            <ac:spMk id="14" creationId="{F10FD715-4DCE-4779-B634-EC78315EA213}"/>
          </ac:spMkLst>
        </pc:spChg>
        <pc:cxnChg chg="add">
          <ac:chgData name="Amber Lambert" userId="S::alambert@ivimhealth.com::f068a575-21ea-4752-8bf7-255ce4eafa8f" providerId="AD" clId="Web-{A63EFF65-7712-5EEB-CF20-EFB824E6D2B6}" dt="2025-05-19T20:34:21.614" v="2"/>
          <ac:cxnSpMkLst>
            <pc:docMk/>
            <pc:sldMk cId="2508180720" sldId="346"/>
            <ac:cxnSpMk id="12" creationId="{1A1FE6BB-DFB2-4080-9B5E-076EF5DDE67B}"/>
          </ac:cxnSpMkLst>
        </pc:cxnChg>
      </pc:sldChg>
      <pc:sldChg chg="add">
        <pc:chgData name="Amber Lambert" userId="S::alambert@ivimhealth.com::f068a575-21ea-4752-8bf7-255ce4eafa8f" providerId="AD" clId="Web-{A63EFF65-7712-5EEB-CF20-EFB824E6D2B6}" dt="2025-05-19T20:40:15.855" v="21"/>
        <pc:sldMkLst>
          <pc:docMk/>
          <pc:sldMk cId="648642468" sldId="347"/>
        </pc:sldMkLst>
      </pc:sldChg>
      <pc:sldChg chg="addSp modSp add mod replId setBg">
        <pc:chgData name="Amber Lambert" userId="S::alambert@ivimhealth.com::f068a575-21ea-4752-8bf7-255ce4eafa8f" providerId="AD" clId="Web-{A63EFF65-7712-5EEB-CF20-EFB824E6D2B6}" dt="2025-05-19T20:42:15.279" v="69" actId="20577"/>
        <pc:sldMkLst>
          <pc:docMk/>
          <pc:sldMk cId="4247165154" sldId="348"/>
        </pc:sldMkLst>
        <pc:spChg chg="mod">
          <ac:chgData name="Amber Lambert" userId="S::alambert@ivimhealth.com::f068a575-21ea-4752-8bf7-255ce4eafa8f" providerId="AD" clId="Web-{A63EFF65-7712-5EEB-CF20-EFB824E6D2B6}" dt="2025-05-19T20:42:15.279" v="69" actId="20577"/>
          <ac:spMkLst>
            <pc:docMk/>
            <pc:sldMk cId="4247165154" sldId="348"/>
            <ac:spMk id="2" creationId="{DCA8E7C4-7955-2673-E9F8-682AE4375CD6}"/>
          </ac:spMkLst>
        </pc:spChg>
        <pc:spChg chg="mod">
          <ac:chgData name="Amber Lambert" userId="S::alambert@ivimhealth.com::f068a575-21ea-4752-8bf7-255ce4eafa8f" providerId="AD" clId="Web-{A63EFF65-7712-5EEB-CF20-EFB824E6D2B6}" dt="2025-05-19T20:42:08.950" v="66"/>
          <ac:spMkLst>
            <pc:docMk/>
            <pc:sldMk cId="4247165154" sldId="348"/>
            <ac:spMk id="3" creationId="{EC71297C-CAF8-BDB7-F8EE-1FD3937B6A05}"/>
          </ac:spMkLst>
        </pc:spChg>
        <pc:spChg chg="add">
          <ac:chgData name="Amber Lambert" userId="S::alambert@ivimhealth.com::f068a575-21ea-4752-8bf7-255ce4eafa8f" providerId="AD" clId="Web-{A63EFF65-7712-5EEB-CF20-EFB824E6D2B6}" dt="2025-05-19T20:42:08.950" v="66"/>
          <ac:spMkLst>
            <pc:docMk/>
            <pc:sldMk cId="4247165154" sldId="348"/>
            <ac:spMk id="8" creationId="{603AE127-802C-459A-A612-DB85B67F0DC0}"/>
          </ac:spMkLst>
        </pc:spChg>
        <pc:spChg chg="add">
          <ac:chgData name="Amber Lambert" userId="S::alambert@ivimhealth.com::f068a575-21ea-4752-8bf7-255ce4eafa8f" providerId="AD" clId="Web-{A63EFF65-7712-5EEB-CF20-EFB824E6D2B6}" dt="2025-05-19T20:42:08.950" v="66"/>
          <ac:spMkLst>
            <pc:docMk/>
            <pc:sldMk cId="4247165154" sldId="348"/>
            <ac:spMk id="10" creationId="{9323D83D-50D6-4040-A58B-FCEA340F886A}"/>
          </ac:spMkLst>
        </pc:spChg>
        <pc:spChg chg="add">
          <ac:chgData name="Amber Lambert" userId="S::alambert@ivimhealth.com::f068a575-21ea-4752-8bf7-255ce4eafa8f" providerId="AD" clId="Web-{A63EFF65-7712-5EEB-CF20-EFB824E6D2B6}" dt="2025-05-19T20:42:08.950" v="66"/>
          <ac:spMkLst>
            <pc:docMk/>
            <pc:sldMk cId="4247165154" sldId="348"/>
            <ac:spMk id="14" creationId="{F10FD715-4DCE-4779-B634-EC78315EA213}"/>
          </ac:spMkLst>
        </pc:spChg>
        <pc:cxnChg chg="add">
          <ac:chgData name="Amber Lambert" userId="S::alambert@ivimhealth.com::f068a575-21ea-4752-8bf7-255ce4eafa8f" providerId="AD" clId="Web-{A63EFF65-7712-5EEB-CF20-EFB824E6D2B6}" dt="2025-05-19T20:42:08.950" v="66"/>
          <ac:cxnSpMkLst>
            <pc:docMk/>
            <pc:sldMk cId="4247165154" sldId="348"/>
            <ac:cxnSpMk id="12" creationId="{1A1FE6BB-DFB2-4080-9B5E-076EF5DDE67B}"/>
          </ac:cxnSpMkLst>
        </pc:cxnChg>
      </pc:sldChg>
      <pc:sldChg chg="addSp modSp add mod setBg">
        <pc:chgData name="Amber Lambert" userId="S::alambert@ivimhealth.com::f068a575-21ea-4752-8bf7-255ce4eafa8f" providerId="AD" clId="Web-{A63EFF65-7712-5EEB-CF20-EFB824E6D2B6}" dt="2025-05-19T20:43:04.279" v="77"/>
        <pc:sldMkLst>
          <pc:docMk/>
          <pc:sldMk cId="1585473196" sldId="349"/>
        </pc:sldMkLst>
        <pc:spChg chg="mod">
          <ac:chgData name="Amber Lambert" userId="S::alambert@ivimhealth.com::f068a575-21ea-4752-8bf7-255ce4eafa8f" providerId="AD" clId="Web-{A63EFF65-7712-5EEB-CF20-EFB824E6D2B6}" dt="2025-05-19T20:43:04.279" v="77"/>
          <ac:spMkLst>
            <pc:docMk/>
            <pc:sldMk cId="1585473196" sldId="349"/>
            <ac:spMk id="2" creationId="{FF8BADD0-38CB-205F-8595-124F3E509301}"/>
          </ac:spMkLst>
        </pc:spChg>
        <pc:spChg chg="mod">
          <ac:chgData name="Amber Lambert" userId="S::alambert@ivimhealth.com::f068a575-21ea-4752-8bf7-255ce4eafa8f" providerId="AD" clId="Web-{A63EFF65-7712-5EEB-CF20-EFB824E6D2B6}" dt="2025-05-19T20:43:04.279" v="77"/>
          <ac:spMkLst>
            <pc:docMk/>
            <pc:sldMk cId="1585473196" sldId="349"/>
            <ac:spMk id="3" creationId="{3FB665FC-E70C-F939-5990-94183C0AEEEA}"/>
          </ac:spMkLst>
        </pc:spChg>
        <pc:spChg chg="add">
          <ac:chgData name="Amber Lambert" userId="S::alambert@ivimhealth.com::f068a575-21ea-4752-8bf7-255ce4eafa8f" providerId="AD" clId="Web-{A63EFF65-7712-5EEB-CF20-EFB824E6D2B6}" dt="2025-05-19T20:43:04.279" v="77"/>
          <ac:spMkLst>
            <pc:docMk/>
            <pc:sldMk cId="1585473196" sldId="349"/>
            <ac:spMk id="8" creationId="{603AE127-802C-459A-A612-DB85B67F0DC0}"/>
          </ac:spMkLst>
        </pc:spChg>
        <pc:spChg chg="add">
          <ac:chgData name="Amber Lambert" userId="S::alambert@ivimhealth.com::f068a575-21ea-4752-8bf7-255ce4eafa8f" providerId="AD" clId="Web-{A63EFF65-7712-5EEB-CF20-EFB824E6D2B6}" dt="2025-05-19T20:43:04.279" v="77"/>
          <ac:spMkLst>
            <pc:docMk/>
            <pc:sldMk cId="1585473196" sldId="349"/>
            <ac:spMk id="10" creationId="{9323D83D-50D6-4040-A58B-FCEA340F886A}"/>
          </ac:spMkLst>
        </pc:spChg>
        <pc:spChg chg="add">
          <ac:chgData name="Amber Lambert" userId="S::alambert@ivimhealth.com::f068a575-21ea-4752-8bf7-255ce4eafa8f" providerId="AD" clId="Web-{A63EFF65-7712-5EEB-CF20-EFB824E6D2B6}" dt="2025-05-19T20:43:04.279" v="77"/>
          <ac:spMkLst>
            <pc:docMk/>
            <pc:sldMk cId="1585473196" sldId="349"/>
            <ac:spMk id="14" creationId="{F10FD715-4DCE-4779-B634-EC78315EA213}"/>
          </ac:spMkLst>
        </pc:spChg>
        <pc:cxnChg chg="add">
          <ac:chgData name="Amber Lambert" userId="S::alambert@ivimhealth.com::f068a575-21ea-4752-8bf7-255ce4eafa8f" providerId="AD" clId="Web-{A63EFF65-7712-5EEB-CF20-EFB824E6D2B6}" dt="2025-05-19T20:43:04.279" v="77"/>
          <ac:cxnSpMkLst>
            <pc:docMk/>
            <pc:sldMk cId="1585473196" sldId="349"/>
            <ac:cxnSpMk id="12" creationId="{1A1FE6BB-DFB2-4080-9B5E-076EF5DDE67B}"/>
          </ac:cxnSpMkLst>
        </pc:cxnChg>
      </pc:sldChg>
      <pc:sldChg chg="add">
        <pc:chgData name="Amber Lambert" userId="S::alambert@ivimhealth.com::f068a575-21ea-4752-8bf7-255ce4eafa8f" providerId="AD" clId="Web-{A63EFF65-7712-5EEB-CF20-EFB824E6D2B6}" dt="2025-05-19T20:42:53.717" v="75"/>
        <pc:sldMkLst>
          <pc:docMk/>
          <pc:sldMk cId="4230168811" sldId="350"/>
        </pc:sldMkLst>
      </pc:sldChg>
      <pc:sldChg chg="add">
        <pc:chgData name="Amber Lambert" userId="S::alambert@ivimhealth.com::f068a575-21ea-4752-8bf7-255ce4eafa8f" providerId="AD" clId="Web-{A63EFF65-7712-5EEB-CF20-EFB824E6D2B6}" dt="2025-05-19T20:42:53.732" v="76"/>
        <pc:sldMkLst>
          <pc:docMk/>
          <pc:sldMk cId="3169785554" sldId="351"/>
        </pc:sldMkLst>
      </pc:sldChg>
    </pc:docChg>
  </pc:docChgLst>
  <pc:docChgLst>
    <pc:chgData name="Amber Lambert" userId="S::alambert@ivimhealth.com::f068a575-21ea-4752-8bf7-255ce4eafa8f" providerId="AD" clId="Web-{CA02B7C8-1DD7-A37B-BBA2-BCA15EA895BF}"/>
    <pc:docChg chg="modSld">
      <pc:chgData name="Amber Lambert" userId="S::alambert@ivimhealth.com::f068a575-21ea-4752-8bf7-255ce4eafa8f" providerId="AD" clId="Web-{CA02B7C8-1DD7-A37B-BBA2-BCA15EA895BF}" dt="2025-05-20T18:21:00.247" v="108" actId="20577"/>
      <pc:docMkLst>
        <pc:docMk/>
      </pc:docMkLst>
      <pc:sldChg chg="modSp modCm">
        <pc:chgData name="Amber Lambert" userId="S::alambert@ivimhealth.com::f068a575-21ea-4752-8bf7-255ce4eafa8f" providerId="AD" clId="Web-{CA02B7C8-1DD7-A37B-BBA2-BCA15EA895BF}" dt="2025-05-20T18:21:00.247" v="108" actId="20577"/>
        <pc:sldMkLst>
          <pc:docMk/>
          <pc:sldMk cId="1881364806" sldId="328"/>
        </pc:sldMkLst>
        <pc:spChg chg="mod">
          <ac:chgData name="Amber Lambert" userId="S::alambert@ivimhealth.com::f068a575-21ea-4752-8bf7-255ce4eafa8f" providerId="AD" clId="Web-{CA02B7C8-1DD7-A37B-BBA2-BCA15EA895BF}" dt="2025-05-20T18:21:00.247" v="108" actId="20577"/>
          <ac:spMkLst>
            <pc:docMk/>
            <pc:sldMk cId="1881364806" sldId="328"/>
            <ac:spMk id="3" creationId="{C1BCAC7F-3B0F-4252-FC9A-003ABB2B5380}"/>
          </ac:spMkLst>
        </pc:spChg>
        <pc:extLst>
          <p:ext xmlns:p="http://schemas.openxmlformats.org/presentationml/2006/main" uri="{D6D511B9-2390-475A-947B-AFAB55BFBCF1}">
            <pc226:cmChg xmlns:pc226="http://schemas.microsoft.com/office/powerpoint/2022/06/main/command" chg="mod">
              <pc226:chgData name="Amber Lambert" userId="S::alambert@ivimhealth.com::f068a575-21ea-4752-8bf7-255ce4eafa8f" providerId="AD" clId="Web-{CA02B7C8-1DD7-A37B-BBA2-BCA15EA895BF}" dt="2025-05-20T18:20:47.622" v="100" actId="20577"/>
              <pc2:cmMkLst xmlns:pc2="http://schemas.microsoft.com/office/powerpoint/2019/9/main/command">
                <pc:docMk/>
                <pc:sldMk cId="1881364806" sldId="328"/>
                <pc2:cmMk id="{CBEF160B-3264-4C64-820D-5B838A474CD3}"/>
              </pc2:cmMkLst>
            </pc226:cmChg>
          </p:ext>
        </pc:extLst>
      </pc:sldChg>
      <pc:sldChg chg="modSp">
        <pc:chgData name="Amber Lambert" userId="S::alambert@ivimhealth.com::f068a575-21ea-4752-8bf7-255ce4eafa8f" providerId="AD" clId="Web-{CA02B7C8-1DD7-A37B-BBA2-BCA15EA895BF}" dt="2025-05-20T18:16:32.185" v="16" actId="20577"/>
        <pc:sldMkLst>
          <pc:docMk/>
          <pc:sldMk cId="3771607700" sldId="330"/>
        </pc:sldMkLst>
        <pc:graphicFrameChg chg="modGraphic">
          <ac:chgData name="Amber Lambert" userId="S::alambert@ivimhealth.com::f068a575-21ea-4752-8bf7-255ce4eafa8f" providerId="AD" clId="Web-{CA02B7C8-1DD7-A37B-BBA2-BCA15EA895BF}" dt="2025-05-20T18:16:32.185" v="16" actId="20577"/>
          <ac:graphicFrameMkLst>
            <pc:docMk/>
            <pc:sldMk cId="3771607700" sldId="330"/>
            <ac:graphicFrameMk id="4" creationId="{3DB33934-0280-5404-DE0D-CB1ADE7B983E}"/>
          </ac:graphicFrameMkLst>
        </pc:graphicFrameChg>
      </pc:sldChg>
      <pc:sldChg chg="modSp modCm">
        <pc:chgData name="Amber Lambert" userId="S::alambert@ivimhealth.com::f068a575-21ea-4752-8bf7-255ce4eafa8f" providerId="AD" clId="Web-{CA02B7C8-1DD7-A37B-BBA2-BCA15EA895BF}" dt="2025-05-20T18:19:11.028" v="66" actId="20577"/>
        <pc:sldMkLst>
          <pc:docMk/>
          <pc:sldMk cId="1722754369" sldId="354"/>
        </pc:sldMkLst>
        <pc:spChg chg="mod">
          <ac:chgData name="Amber Lambert" userId="S::alambert@ivimhealth.com::f068a575-21ea-4752-8bf7-255ce4eafa8f" providerId="AD" clId="Web-{CA02B7C8-1DD7-A37B-BBA2-BCA15EA895BF}" dt="2025-05-20T18:19:11.028" v="66" actId="20577"/>
          <ac:spMkLst>
            <pc:docMk/>
            <pc:sldMk cId="1722754369" sldId="354"/>
            <ac:spMk id="3" creationId="{80C92FF8-8B3A-6BFF-FFCF-37F2D210D279}"/>
          </ac:spMkLst>
        </pc:spChg>
        <pc:extLst>
          <p:ext xmlns:p="http://schemas.openxmlformats.org/presentationml/2006/main" uri="{D6D511B9-2390-475A-947B-AFAB55BFBCF1}">
            <pc226:cmChg xmlns:pc226="http://schemas.microsoft.com/office/powerpoint/2022/06/main/command" chg="mod">
              <pc226:chgData name="Amber Lambert" userId="S::alambert@ivimhealth.com::f068a575-21ea-4752-8bf7-255ce4eafa8f" providerId="AD" clId="Web-{CA02B7C8-1DD7-A37B-BBA2-BCA15EA895BF}" dt="2025-05-20T18:18:08.653" v="60" actId="20577"/>
              <pc2:cmMkLst xmlns:pc2="http://schemas.microsoft.com/office/powerpoint/2019/9/main/command">
                <pc:docMk/>
                <pc:sldMk cId="1722754369" sldId="354"/>
                <pc2:cmMk id="{5F4C4B7A-A7E1-4AF5-92C6-DB09EBDD2793}"/>
              </pc2:cmMkLst>
            </pc226:cmChg>
            <pc226:cmChg xmlns:pc226="http://schemas.microsoft.com/office/powerpoint/2022/06/main/command" chg="mod">
              <pc226:chgData name="Amber Lambert" userId="S::alambert@ivimhealth.com::f068a575-21ea-4752-8bf7-255ce4eafa8f" providerId="AD" clId="Web-{CA02B7C8-1DD7-A37B-BBA2-BCA15EA895BF}" dt="2025-05-20T18:18:58.810" v="65" actId="20577"/>
              <pc2:cmMkLst xmlns:pc2="http://schemas.microsoft.com/office/powerpoint/2019/9/main/command">
                <pc:docMk/>
                <pc:sldMk cId="1722754369" sldId="354"/>
                <pc2:cmMk id="{1D468291-2FC5-43B4-9554-1F08C6D248FD}"/>
              </pc2:cmMkLst>
            </pc226:cmChg>
            <pc226:cmChg xmlns:pc226="http://schemas.microsoft.com/office/powerpoint/2022/06/main/command" chg="mod">
              <pc226:chgData name="Amber Lambert" userId="S::alambert@ivimhealth.com::f068a575-21ea-4752-8bf7-255ce4eafa8f" providerId="AD" clId="Web-{CA02B7C8-1DD7-A37B-BBA2-BCA15EA895BF}" dt="2025-05-20T18:18:58.810" v="65" actId="20577"/>
              <pc2:cmMkLst xmlns:pc2="http://schemas.microsoft.com/office/powerpoint/2019/9/main/command">
                <pc:docMk/>
                <pc:sldMk cId="1722754369" sldId="354"/>
                <pc2:cmMk id="{543CE9F9-750E-4C1B-9635-1FF314248581}"/>
              </pc2:cmMkLst>
            </pc226:cmChg>
          </p:ext>
        </pc:extLst>
      </pc:sldChg>
    </pc:docChg>
  </pc:docChgLst>
  <pc:docChgLst>
    <pc:chgData name="Amber Lambert" userId="S::alambert@ivimhealth.com::f068a575-21ea-4752-8bf7-255ce4eafa8f" providerId="AD" clId="Web-{2AFB3A2B-FA3E-7754-993B-3571AFC78F94}"/>
    <pc:docChg chg="addSld delSld modSld sldOrd">
      <pc:chgData name="Amber Lambert" userId="S::alambert@ivimhealth.com::f068a575-21ea-4752-8bf7-255ce4eafa8f" providerId="AD" clId="Web-{2AFB3A2B-FA3E-7754-993B-3571AFC78F94}" dt="2025-05-19T20:32:28.138" v="312" actId="20577"/>
      <pc:docMkLst>
        <pc:docMk/>
      </pc:docMkLst>
      <pc:sldChg chg="addSp modSp mod setBg">
        <pc:chgData name="Amber Lambert" userId="S::alambert@ivimhealth.com::f068a575-21ea-4752-8bf7-255ce4eafa8f" providerId="AD" clId="Web-{2AFB3A2B-FA3E-7754-993B-3571AFC78F94}" dt="2025-05-19T20:01:42.258" v="81"/>
        <pc:sldMkLst>
          <pc:docMk/>
          <pc:sldMk cId="3604982473" sldId="258"/>
        </pc:sldMkLst>
        <pc:spChg chg="mod">
          <ac:chgData name="Amber Lambert" userId="S::alambert@ivimhealth.com::f068a575-21ea-4752-8bf7-255ce4eafa8f" providerId="AD" clId="Web-{2AFB3A2B-FA3E-7754-993B-3571AFC78F94}" dt="2025-05-19T20:01:42.258" v="81"/>
          <ac:spMkLst>
            <pc:docMk/>
            <pc:sldMk cId="3604982473" sldId="258"/>
            <ac:spMk id="2" creationId="{00F2C146-2DA9-7326-5CBA-39CC0C451C94}"/>
          </ac:spMkLst>
        </pc:spChg>
        <pc:spChg chg="mod">
          <ac:chgData name="Amber Lambert" userId="S::alambert@ivimhealth.com::f068a575-21ea-4752-8bf7-255ce4eafa8f" providerId="AD" clId="Web-{2AFB3A2B-FA3E-7754-993B-3571AFC78F94}" dt="2025-05-19T20:01:42.258" v="81"/>
          <ac:spMkLst>
            <pc:docMk/>
            <pc:sldMk cId="3604982473" sldId="258"/>
            <ac:spMk id="3" creationId="{38C4F98C-1CC3-073F-E502-A4CFC8392E07}"/>
          </ac:spMkLst>
        </pc:spChg>
        <pc:cxnChg chg="add">
          <ac:chgData name="Amber Lambert" userId="S::alambert@ivimhealth.com::f068a575-21ea-4752-8bf7-255ce4eafa8f" providerId="AD" clId="Web-{2AFB3A2B-FA3E-7754-993B-3571AFC78F94}" dt="2025-05-19T20:01:42.258" v="81"/>
          <ac:cxnSpMkLst>
            <pc:docMk/>
            <pc:sldMk cId="3604982473" sldId="258"/>
            <ac:cxnSpMk id="8" creationId="{0B5F7E3B-C5F1-40E0-A491-558BAFBC1127}"/>
          </ac:cxnSpMkLst>
        </pc:cxnChg>
      </pc:sldChg>
      <pc:sldChg chg="addSp modSp mod setBg">
        <pc:chgData name="Amber Lambert" userId="S::alambert@ivimhealth.com::f068a575-21ea-4752-8bf7-255ce4eafa8f" providerId="AD" clId="Web-{2AFB3A2B-FA3E-7754-993B-3571AFC78F94}" dt="2025-05-19T20:04:18.524" v="98" actId="20577"/>
        <pc:sldMkLst>
          <pc:docMk/>
          <pc:sldMk cId="195814528" sldId="260"/>
        </pc:sldMkLst>
        <pc:spChg chg="mod">
          <ac:chgData name="Amber Lambert" userId="S::alambert@ivimhealth.com::f068a575-21ea-4752-8bf7-255ce4eafa8f" providerId="AD" clId="Web-{2AFB3A2B-FA3E-7754-993B-3571AFC78F94}" dt="2025-05-19T20:04:18.524" v="98" actId="20577"/>
          <ac:spMkLst>
            <pc:docMk/>
            <pc:sldMk cId="195814528" sldId="260"/>
            <ac:spMk id="2" creationId="{F6D1BFF1-F6C6-5BFA-A950-9287E808F26D}"/>
          </ac:spMkLst>
        </pc:spChg>
        <pc:spChg chg="mod">
          <ac:chgData name="Amber Lambert" userId="S::alambert@ivimhealth.com::f068a575-21ea-4752-8bf7-255ce4eafa8f" providerId="AD" clId="Web-{2AFB3A2B-FA3E-7754-993B-3571AFC78F94}" dt="2025-05-19T20:04:10.649" v="96"/>
          <ac:spMkLst>
            <pc:docMk/>
            <pc:sldMk cId="195814528" sldId="260"/>
            <ac:spMk id="3" creationId="{7D94855F-73FC-214F-CC8F-3A390B2DA611}"/>
          </ac:spMkLst>
        </pc:spChg>
        <pc:cxnChg chg="add">
          <ac:chgData name="Amber Lambert" userId="S::alambert@ivimhealth.com::f068a575-21ea-4752-8bf7-255ce4eafa8f" providerId="AD" clId="Web-{2AFB3A2B-FA3E-7754-993B-3571AFC78F94}" dt="2025-05-19T20:04:10.649" v="96"/>
          <ac:cxnSpMkLst>
            <pc:docMk/>
            <pc:sldMk cId="195814528" sldId="260"/>
            <ac:cxnSpMk id="8" creationId="{0B5F7E3B-C5F1-40E0-A491-558BAFBC1127}"/>
          </ac:cxnSpMkLst>
        </pc:cxnChg>
      </pc:sldChg>
      <pc:sldChg chg="addSp modSp mod setBg">
        <pc:chgData name="Amber Lambert" userId="S::alambert@ivimhealth.com::f068a575-21ea-4752-8bf7-255ce4eafa8f" providerId="AD" clId="Web-{2AFB3A2B-FA3E-7754-993B-3571AFC78F94}" dt="2025-05-19T20:06:11.368" v="103" actId="20577"/>
        <pc:sldMkLst>
          <pc:docMk/>
          <pc:sldMk cId="1102243870" sldId="261"/>
        </pc:sldMkLst>
        <pc:spChg chg="mod">
          <ac:chgData name="Amber Lambert" userId="S::alambert@ivimhealth.com::f068a575-21ea-4752-8bf7-255ce4eafa8f" providerId="AD" clId="Web-{2AFB3A2B-FA3E-7754-993B-3571AFC78F94}" dt="2025-05-19T20:06:11.368" v="103" actId="20577"/>
          <ac:spMkLst>
            <pc:docMk/>
            <pc:sldMk cId="1102243870" sldId="261"/>
            <ac:spMk id="2" creationId="{ACE04369-3CC7-F09A-A47C-3438599BE47D}"/>
          </ac:spMkLst>
        </pc:spChg>
        <pc:spChg chg="mod">
          <ac:chgData name="Amber Lambert" userId="S::alambert@ivimhealth.com::f068a575-21ea-4752-8bf7-255ce4eafa8f" providerId="AD" clId="Web-{2AFB3A2B-FA3E-7754-993B-3571AFC78F94}" dt="2025-05-19T20:06:01.368" v="99"/>
          <ac:spMkLst>
            <pc:docMk/>
            <pc:sldMk cId="1102243870" sldId="261"/>
            <ac:spMk id="3" creationId="{535DD479-F9FD-FBC0-EE15-E41A921D46EC}"/>
          </ac:spMkLst>
        </pc:spChg>
        <pc:cxnChg chg="add">
          <ac:chgData name="Amber Lambert" userId="S::alambert@ivimhealth.com::f068a575-21ea-4752-8bf7-255ce4eafa8f" providerId="AD" clId="Web-{2AFB3A2B-FA3E-7754-993B-3571AFC78F94}" dt="2025-05-19T20:06:01.368" v="99"/>
          <ac:cxnSpMkLst>
            <pc:docMk/>
            <pc:sldMk cId="1102243870" sldId="261"/>
            <ac:cxnSpMk id="8" creationId="{0B5F7E3B-C5F1-40E0-A491-558BAFBC1127}"/>
          </ac:cxnSpMkLst>
        </pc:cxnChg>
      </pc:sldChg>
      <pc:sldChg chg="addSp modSp mod setBg">
        <pc:chgData name="Amber Lambert" userId="S::alambert@ivimhealth.com::f068a575-21ea-4752-8bf7-255ce4eafa8f" providerId="AD" clId="Web-{2AFB3A2B-FA3E-7754-993B-3571AFC78F94}" dt="2025-05-19T20:06:37.836" v="107" actId="20577"/>
        <pc:sldMkLst>
          <pc:docMk/>
          <pc:sldMk cId="4216810502" sldId="262"/>
        </pc:sldMkLst>
        <pc:spChg chg="mod">
          <ac:chgData name="Amber Lambert" userId="S::alambert@ivimhealth.com::f068a575-21ea-4752-8bf7-255ce4eafa8f" providerId="AD" clId="Web-{2AFB3A2B-FA3E-7754-993B-3571AFC78F94}" dt="2025-05-19T20:06:37.836" v="107" actId="20577"/>
          <ac:spMkLst>
            <pc:docMk/>
            <pc:sldMk cId="4216810502" sldId="262"/>
            <ac:spMk id="2" creationId="{064CEB17-4EA8-65DF-EEFE-140AFA6B38D7}"/>
          </ac:spMkLst>
        </pc:spChg>
        <pc:spChg chg="mod">
          <ac:chgData name="Amber Lambert" userId="S::alambert@ivimhealth.com::f068a575-21ea-4752-8bf7-255ce4eafa8f" providerId="AD" clId="Web-{2AFB3A2B-FA3E-7754-993B-3571AFC78F94}" dt="2025-05-19T20:06:25.852" v="104"/>
          <ac:spMkLst>
            <pc:docMk/>
            <pc:sldMk cId="4216810502" sldId="262"/>
            <ac:spMk id="3" creationId="{3FDDC60E-2721-8D4F-8462-6749D10D7EEC}"/>
          </ac:spMkLst>
        </pc:spChg>
        <pc:cxnChg chg="add">
          <ac:chgData name="Amber Lambert" userId="S::alambert@ivimhealth.com::f068a575-21ea-4752-8bf7-255ce4eafa8f" providerId="AD" clId="Web-{2AFB3A2B-FA3E-7754-993B-3571AFC78F94}" dt="2025-05-19T20:06:25.852" v="104"/>
          <ac:cxnSpMkLst>
            <pc:docMk/>
            <pc:sldMk cId="4216810502" sldId="262"/>
            <ac:cxnSpMk id="8" creationId="{0B5F7E3B-C5F1-40E0-A491-558BAFBC1127}"/>
          </ac:cxnSpMkLst>
        </pc:cxnChg>
      </pc:sldChg>
      <pc:sldChg chg="modSp add del">
        <pc:chgData name="Amber Lambert" userId="S::alambert@ivimhealth.com::f068a575-21ea-4752-8bf7-255ce4eafa8f" providerId="AD" clId="Web-{2AFB3A2B-FA3E-7754-993B-3571AFC78F94}" dt="2025-05-19T20:29:23.981" v="247" actId="20577"/>
        <pc:sldMkLst>
          <pc:docMk/>
          <pc:sldMk cId="634819109" sldId="263"/>
        </pc:sldMkLst>
        <pc:spChg chg="mod">
          <ac:chgData name="Amber Lambert" userId="S::alambert@ivimhealth.com::f068a575-21ea-4752-8bf7-255ce4eafa8f" providerId="AD" clId="Web-{2AFB3A2B-FA3E-7754-993B-3571AFC78F94}" dt="2025-05-19T20:14:43.853" v="112" actId="20577"/>
          <ac:spMkLst>
            <pc:docMk/>
            <pc:sldMk cId="634819109" sldId="263"/>
            <ac:spMk id="2" creationId="{FAA996DC-8797-F007-81BE-05F0110218B0}"/>
          </ac:spMkLst>
        </pc:spChg>
        <pc:spChg chg="mod">
          <ac:chgData name="Amber Lambert" userId="S::alambert@ivimhealth.com::f068a575-21ea-4752-8bf7-255ce4eafa8f" providerId="AD" clId="Web-{2AFB3A2B-FA3E-7754-993B-3571AFC78F94}" dt="2025-05-19T20:29:23.981" v="247" actId="20577"/>
          <ac:spMkLst>
            <pc:docMk/>
            <pc:sldMk cId="634819109" sldId="263"/>
            <ac:spMk id="3" creationId="{C1B576C4-200A-409C-081B-CCD8FA507D3C}"/>
          </ac:spMkLst>
        </pc:spChg>
      </pc:sldChg>
      <pc:sldChg chg="addSp delSp modSp mod setBg">
        <pc:chgData name="Amber Lambert" userId="S::alambert@ivimhealth.com::f068a575-21ea-4752-8bf7-255ce4eafa8f" providerId="AD" clId="Web-{2AFB3A2B-FA3E-7754-993B-3571AFC78F94}" dt="2025-05-19T20:23:38.261" v="138" actId="14100"/>
        <pc:sldMkLst>
          <pc:docMk/>
          <pc:sldMk cId="648642468" sldId="264"/>
        </pc:sldMkLst>
        <pc:spChg chg="mod">
          <ac:chgData name="Amber Lambert" userId="S::alambert@ivimhealth.com::f068a575-21ea-4752-8bf7-255ce4eafa8f" providerId="AD" clId="Web-{2AFB3A2B-FA3E-7754-993B-3571AFC78F94}" dt="2025-05-19T20:23:20.808" v="133"/>
          <ac:spMkLst>
            <pc:docMk/>
            <pc:sldMk cId="648642468" sldId="264"/>
            <ac:spMk id="2" creationId="{AB8E03C1-462E-D9A4-4C3F-7D352EBBF72A}"/>
          </ac:spMkLst>
        </pc:spChg>
        <pc:spChg chg="mod">
          <ac:chgData name="Amber Lambert" userId="S::alambert@ivimhealth.com::f068a575-21ea-4752-8bf7-255ce4eafa8f" providerId="AD" clId="Web-{2AFB3A2B-FA3E-7754-993B-3571AFC78F94}" dt="2025-05-19T20:23:38.261" v="138" actId="14100"/>
          <ac:spMkLst>
            <pc:docMk/>
            <pc:sldMk cId="648642468" sldId="264"/>
            <ac:spMk id="3" creationId="{533516F3-4E99-458D-B81A-5B8CE5EC3F9D}"/>
          </ac:spMkLst>
        </pc:spChg>
        <pc:spChg chg="add del">
          <ac:chgData name="Amber Lambert" userId="S::alambert@ivimhealth.com::f068a575-21ea-4752-8bf7-255ce4eafa8f" providerId="AD" clId="Web-{2AFB3A2B-FA3E-7754-993B-3571AFC78F94}" dt="2025-05-19T20:23:20.808" v="133"/>
          <ac:spMkLst>
            <pc:docMk/>
            <pc:sldMk cId="648642468" sldId="264"/>
            <ac:spMk id="15" creationId="{9323D83D-50D6-4040-A58B-FCEA340F886A}"/>
          </ac:spMkLst>
        </pc:spChg>
        <pc:spChg chg="add del">
          <ac:chgData name="Amber Lambert" userId="S::alambert@ivimhealth.com::f068a575-21ea-4752-8bf7-255ce4eafa8f" providerId="AD" clId="Web-{2AFB3A2B-FA3E-7754-993B-3571AFC78F94}" dt="2025-05-19T20:23:20.808" v="133"/>
          <ac:spMkLst>
            <pc:docMk/>
            <pc:sldMk cId="648642468" sldId="264"/>
            <ac:spMk id="16" creationId="{603AE127-802C-459A-A612-DB85B67F0DC0}"/>
          </ac:spMkLst>
        </pc:spChg>
        <pc:spChg chg="add del">
          <ac:chgData name="Amber Lambert" userId="S::alambert@ivimhealth.com::f068a575-21ea-4752-8bf7-255ce4eafa8f" providerId="AD" clId="Web-{2AFB3A2B-FA3E-7754-993B-3571AFC78F94}" dt="2025-05-19T20:23:20.808" v="133"/>
          <ac:spMkLst>
            <pc:docMk/>
            <pc:sldMk cId="648642468" sldId="264"/>
            <ac:spMk id="19" creationId="{F10FD715-4DCE-4779-B634-EC78315EA213}"/>
          </ac:spMkLst>
        </pc:spChg>
        <pc:cxnChg chg="add del">
          <ac:chgData name="Amber Lambert" userId="S::alambert@ivimhealth.com::f068a575-21ea-4752-8bf7-255ce4eafa8f" providerId="AD" clId="Web-{2AFB3A2B-FA3E-7754-993B-3571AFC78F94}" dt="2025-05-19T20:23:20.808" v="134"/>
          <ac:cxnSpMkLst>
            <pc:docMk/>
            <pc:sldMk cId="648642468" sldId="264"/>
            <ac:cxnSpMk id="8" creationId="{0B5F7E3B-C5F1-40E0-A491-558BAFBC1127}"/>
          </ac:cxnSpMkLst>
        </pc:cxnChg>
        <pc:cxnChg chg="add del">
          <ac:chgData name="Amber Lambert" userId="S::alambert@ivimhealth.com::f068a575-21ea-4752-8bf7-255ce4eafa8f" providerId="AD" clId="Web-{2AFB3A2B-FA3E-7754-993B-3571AFC78F94}" dt="2025-05-19T20:23:17.652" v="131"/>
          <ac:cxnSpMkLst>
            <pc:docMk/>
            <pc:sldMk cId="648642468" sldId="264"/>
            <ac:cxnSpMk id="13" creationId="{0B5F7E3B-C5F1-40E0-A491-558BAFBC1127}"/>
          </ac:cxnSpMkLst>
        </pc:cxnChg>
        <pc:cxnChg chg="add del">
          <ac:chgData name="Amber Lambert" userId="S::alambert@ivimhealth.com::f068a575-21ea-4752-8bf7-255ce4eafa8f" providerId="AD" clId="Web-{2AFB3A2B-FA3E-7754-993B-3571AFC78F94}" dt="2025-05-19T20:23:20.808" v="133"/>
          <ac:cxnSpMkLst>
            <pc:docMk/>
            <pc:sldMk cId="648642468" sldId="264"/>
            <ac:cxnSpMk id="17" creationId="{1A1FE6BB-DFB2-4080-9B5E-076EF5DDE67B}"/>
          </ac:cxnSpMkLst>
        </pc:cxnChg>
        <pc:cxnChg chg="add">
          <ac:chgData name="Amber Lambert" userId="S::alambert@ivimhealth.com::f068a575-21ea-4752-8bf7-255ce4eafa8f" providerId="AD" clId="Web-{2AFB3A2B-FA3E-7754-993B-3571AFC78F94}" dt="2025-05-19T20:23:20.808" v="134"/>
          <ac:cxnSpMkLst>
            <pc:docMk/>
            <pc:sldMk cId="648642468" sldId="264"/>
            <ac:cxnSpMk id="21" creationId="{0B5F7E3B-C5F1-40E0-A491-558BAFBC1127}"/>
          </ac:cxnSpMkLst>
        </pc:cxnChg>
      </pc:sldChg>
      <pc:sldChg chg="addSp delSp modSp mod setBg">
        <pc:chgData name="Amber Lambert" userId="S::alambert@ivimhealth.com::f068a575-21ea-4752-8bf7-255ce4eafa8f" providerId="AD" clId="Web-{2AFB3A2B-FA3E-7754-993B-3571AFC78F94}" dt="2025-05-19T20:28:45.559" v="230" actId="20577"/>
        <pc:sldMkLst>
          <pc:docMk/>
          <pc:sldMk cId="3548634119" sldId="265"/>
        </pc:sldMkLst>
        <pc:spChg chg="mod">
          <ac:chgData name="Amber Lambert" userId="S::alambert@ivimhealth.com::f068a575-21ea-4752-8bf7-255ce4eafa8f" providerId="AD" clId="Web-{2AFB3A2B-FA3E-7754-993B-3571AFC78F94}" dt="2025-05-19T20:24:17.996" v="162"/>
          <ac:spMkLst>
            <pc:docMk/>
            <pc:sldMk cId="3548634119" sldId="265"/>
            <ac:spMk id="2" creationId="{3F7436CF-2CD4-0B12-791F-4D8C8E139F23}"/>
          </ac:spMkLst>
        </pc:spChg>
        <pc:spChg chg="mod">
          <ac:chgData name="Amber Lambert" userId="S::alambert@ivimhealth.com::f068a575-21ea-4752-8bf7-255ce4eafa8f" providerId="AD" clId="Web-{2AFB3A2B-FA3E-7754-993B-3571AFC78F94}" dt="2025-05-19T20:28:45.559" v="230" actId="20577"/>
          <ac:spMkLst>
            <pc:docMk/>
            <pc:sldMk cId="3548634119" sldId="265"/>
            <ac:spMk id="3" creationId="{6223E51C-1119-1E58-BDCC-7825F282D40D}"/>
          </ac:spMkLst>
        </pc:spChg>
        <pc:spChg chg="add">
          <ac:chgData name="Amber Lambert" userId="S::alambert@ivimhealth.com::f068a575-21ea-4752-8bf7-255ce4eafa8f" providerId="AD" clId="Web-{2AFB3A2B-FA3E-7754-993B-3571AFC78F94}" dt="2025-05-19T20:24:17.996" v="162"/>
          <ac:spMkLst>
            <pc:docMk/>
            <pc:sldMk cId="3548634119" sldId="265"/>
            <ac:spMk id="10" creationId="{9323D83D-50D6-4040-A58B-FCEA340F886A}"/>
          </ac:spMkLst>
        </pc:spChg>
        <pc:spChg chg="add">
          <ac:chgData name="Amber Lambert" userId="S::alambert@ivimhealth.com::f068a575-21ea-4752-8bf7-255ce4eafa8f" providerId="AD" clId="Web-{2AFB3A2B-FA3E-7754-993B-3571AFC78F94}" dt="2025-05-19T20:24:17.996" v="162"/>
          <ac:spMkLst>
            <pc:docMk/>
            <pc:sldMk cId="3548634119" sldId="265"/>
            <ac:spMk id="11" creationId="{603AE127-802C-459A-A612-DB85B67F0DC0}"/>
          </ac:spMkLst>
        </pc:spChg>
        <pc:spChg chg="add">
          <ac:chgData name="Amber Lambert" userId="S::alambert@ivimhealth.com::f068a575-21ea-4752-8bf7-255ce4eafa8f" providerId="AD" clId="Web-{2AFB3A2B-FA3E-7754-993B-3571AFC78F94}" dt="2025-05-19T20:24:17.996" v="162"/>
          <ac:spMkLst>
            <pc:docMk/>
            <pc:sldMk cId="3548634119" sldId="265"/>
            <ac:spMk id="14" creationId="{F10FD715-4DCE-4779-B634-EC78315EA213}"/>
          </ac:spMkLst>
        </pc:spChg>
        <pc:cxnChg chg="add del">
          <ac:chgData name="Amber Lambert" userId="S::alambert@ivimhealth.com::f068a575-21ea-4752-8bf7-255ce4eafa8f" providerId="AD" clId="Web-{2AFB3A2B-FA3E-7754-993B-3571AFC78F94}" dt="2025-05-19T20:24:17.980" v="161"/>
          <ac:cxnSpMkLst>
            <pc:docMk/>
            <pc:sldMk cId="3548634119" sldId="265"/>
            <ac:cxnSpMk id="8" creationId="{0B5F7E3B-C5F1-40E0-A491-558BAFBC1127}"/>
          </ac:cxnSpMkLst>
        </pc:cxnChg>
        <pc:cxnChg chg="add">
          <ac:chgData name="Amber Lambert" userId="S::alambert@ivimhealth.com::f068a575-21ea-4752-8bf7-255ce4eafa8f" providerId="AD" clId="Web-{2AFB3A2B-FA3E-7754-993B-3571AFC78F94}" dt="2025-05-19T20:24:17.996" v="162"/>
          <ac:cxnSpMkLst>
            <pc:docMk/>
            <pc:sldMk cId="3548634119" sldId="265"/>
            <ac:cxnSpMk id="12" creationId="{1A1FE6BB-DFB2-4080-9B5E-076EF5DDE67B}"/>
          </ac:cxnSpMkLst>
        </pc:cxnChg>
      </pc:sldChg>
      <pc:sldChg chg="del">
        <pc:chgData name="Amber Lambert" userId="S::alambert@ivimhealth.com::f068a575-21ea-4752-8bf7-255ce4eafa8f" providerId="AD" clId="Web-{2AFB3A2B-FA3E-7754-993B-3571AFC78F94}" dt="2025-05-19T20:29:04.137" v="231"/>
        <pc:sldMkLst>
          <pc:docMk/>
          <pc:sldMk cId="4241979204" sldId="266"/>
        </pc:sldMkLst>
      </pc:sldChg>
      <pc:sldChg chg="del">
        <pc:chgData name="Amber Lambert" userId="S::alambert@ivimhealth.com::f068a575-21ea-4752-8bf7-255ce4eafa8f" providerId="AD" clId="Web-{2AFB3A2B-FA3E-7754-993B-3571AFC78F94}" dt="2025-05-19T20:29:34.934" v="250"/>
        <pc:sldMkLst>
          <pc:docMk/>
          <pc:sldMk cId="827475390" sldId="267"/>
        </pc:sldMkLst>
      </pc:sldChg>
      <pc:sldChg chg="del">
        <pc:chgData name="Amber Lambert" userId="S::alambert@ivimhealth.com::f068a575-21ea-4752-8bf7-255ce4eafa8f" providerId="AD" clId="Web-{2AFB3A2B-FA3E-7754-993B-3571AFC78F94}" dt="2025-05-19T20:29:34.934" v="249"/>
        <pc:sldMkLst>
          <pc:docMk/>
          <pc:sldMk cId="2508180720" sldId="268"/>
        </pc:sldMkLst>
      </pc:sldChg>
      <pc:sldChg chg="addSp delSp modSp mod setBg modNotes">
        <pc:chgData name="Amber Lambert" userId="S::alambert@ivimhealth.com::f068a575-21ea-4752-8bf7-255ce4eafa8f" providerId="AD" clId="Web-{2AFB3A2B-FA3E-7754-993B-3571AFC78F94}" dt="2025-05-19T20:01:30.679" v="80"/>
        <pc:sldMkLst>
          <pc:docMk/>
          <pc:sldMk cId="1881364806" sldId="328"/>
        </pc:sldMkLst>
        <pc:spChg chg="mod">
          <ac:chgData name="Amber Lambert" userId="S::alambert@ivimhealth.com::f068a575-21ea-4752-8bf7-255ce4eafa8f" providerId="AD" clId="Web-{2AFB3A2B-FA3E-7754-993B-3571AFC78F94}" dt="2025-05-19T20:01:30.679" v="80"/>
          <ac:spMkLst>
            <pc:docMk/>
            <pc:sldMk cId="1881364806" sldId="328"/>
            <ac:spMk id="2" creationId="{FFF565D8-594E-F06B-2927-CDED9EE1CCE8}"/>
          </ac:spMkLst>
        </pc:spChg>
        <pc:spChg chg="mod">
          <ac:chgData name="Amber Lambert" userId="S::alambert@ivimhealth.com::f068a575-21ea-4752-8bf7-255ce4eafa8f" providerId="AD" clId="Web-{2AFB3A2B-FA3E-7754-993B-3571AFC78F94}" dt="2025-05-19T20:01:30.679" v="80"/>
          <ac:spMkLst>
            <pc:docMk/>
            <pc:sldMk cId="1881364806" sldId="328"/>
            <ac:spMk id="3" creationId="{C1BCAC7F-3B0F-4252-FC9A-003ABB2B5380}"/>
          </ac:spMkLst>
        </pc:spChg>
        <pc:spChg chg="del mod">
          <ac:chgData name="Amber Lambert" userId="S::alambert@ivimhealth.com::f068a575-21ea-4752-8bf7-255ce4eafa8f" providerId="AD" clId="Web-{2AFB3A2B-FA3E-7754-993B-3571AFC78F94}" dt="2025-05-19T20:00:48.179" v="72"/>
          <ac:spMkLst>
            <pc:docMk/>
            <pc:sldMk cId="1881364806" sldId="328"/>
            <ac:spMk id="11" creationId="{3704BC54-A22B-5B3A-E3E8-41CCB489E8CC}"/>
          </ac:spMkLst>
        </pc:spChg>
        <pc:grpChg chg="add">
          <ac:chgData name="Amber Lambert" userId="S::alambert@ivimhealth.com::f068a575-21ea-4752-8bf7-255ce4eafa8f" providerId="AD" clId="Web-{2AFB3A2B-FA3E-7754-993B-3571AFC78F94}" dt="2025-05-19T20:01:30.679" v="80"/>
          <ac:grpSpMkLst>
            <pc:docMk/>
            <pc:sldMk cId="1881364806" sldId="328"/>
            <ac:grpSpMk id="8" creationId="{09EA7EA7-74F5-4EE2-8E3D-1A10308259D7}"/>
          </ac:grpSpMkLst>
        </pc:grpChg>
        <pc:picChg chg="del">
          <ac:chgData name="Amber Lambert" userId="S::alambert@ivimhealth.com::f068a575-21ea-4752-8bf7-255ce4eafa8f" providerId="AD" clId="Web-{2AFB3A2B-FA3E-7754-993B-3571AFC78F94}" dt="2025-05-19T20:00:44.679" v="70"/>
          <ac:picMkLst>
            <pc:docMk/>
            <pc:sldMk cId="1881364806" sldId="328"/>
            <ac:picMk id="10" creationId="{E42A95AF-D3F1-D158-52AF-B5E5E164CFE8}"/>
          </ac:picMkLst>
        </pc:picChg>
        <pc:cxnChg chg="add">
          <ac:chgData name="Amber Lambert" userId="S::alambert@ivimhealth.com::f068a575-21ea-4752-8bf7-255ce4eafa8f" providerId="AD" clId="Web-{2AFB3A2B-FA3E-7754-993B-3571AFC78F94}" dt="2025-05-19T20:01:30.679" v="80"/>
          <ac:cxnSpMkLst>
            <pc:docMk/>
            <pc:sldMk cId="1881364806" sldId="328"/>
            <ac:cxnSpMk id="20" creationId="{0B5F7E3B-C5F1-40E0-A491-558BAFBC1127}"/>
          </ac:cxnSpMkLst>
        </pc:cxnChg>
      </pc:sldChg>
      <pc:sldChg chg="delSp add del">
        <pc:chgData name="Amber Lambert" userId="S::alambert@ivimhealth.com::f068a575-21ea-4752-8bf7-255ce4eafa8f" providerId="AD" clId="Web-{2AFB3A2B-FA3E-7754-993B-3571AFC78F94}" dt="2025-05-19T20:01:16.836" v="79"/>
        <pc:sldMkLst>
          <pc:docMk/>
          <pc:sldMk cId="3771607700" sldId="330"/>
        </pc:sldMkLst>
        <pc:spChg chg="del">
          <ac:chgData name="Amber Lambert" userId="S::alambert@ivimhealth.com::f068a575-21ea-4752-8bf7-255ce4eafa8f" providerId="AD" clId="Web-{2AFB3A2B-FA3E-7754-993B-3571AFC78F94}" dt="2025-05-19T19:52:51.553" v="57"/>
          <ac:spMkLst>
            <pc:docMk/>
            <pc:sldMk cId="3771607700" sldId="330"/>
            <ac:spMk id="34" creationId="{3F609761-069E-5FFD-662B-1501858A13FC}"/>
          </ac:spMkLst>
        </pc:spChg>
      </pc:sldChg>
      <pc:sldChg chg="addSp delSp modSp add mod replId setBg modNotes">
        <pc:chgData name="Amber Lambert" userId="S::alambert@ivimhealth.com::f068a575-21ea-4752-8bf7-255ce4eafa8f" providerId="AD" clId="Web-{2AFB3A2B-FA3E-7754-993B-3571AFC78F94}" dt="2025-05-19T19:49:24.365" v="42"/>
        <pc:sldMkLst>
          <pc:docMk/>
          <pc:sldMk cId="2595446884" sldId="342"/>
        </pc:sldMkLst>
        <pc:spChg chg="mod">
          <ac:chgData name="Amber Lambert" userId="S::alambert@ivimhealth.com::f068a575-21ea-4752-8bf7-255ce4eafa8f" providerId="AD" clId="Web-{2AFB3A2B-FA3E-7754-993B-3571AFC78F94}" dt="2025-05-19T19:49:09.287" v="39"/>
          <ac:spMkLst>
            <pc:docMk/>
            <pc:sldMk cId="2595446884" sldId="342"/>
            <ac:spMk id="2" creationId="{0959E78D-6BF7-135F-FC63-8FC19EFAEB08}"/>
          </ac:spMkLst>
        </pc:spChg>
        <pc:spChg chg="del">
          <ac:chgData name="Amber Lambert" userId="S::alambert@ivimhealth.com::f068a575-21ea-4752-8bf7-255ce4eafa8f" providerId="AD" clId="Web-{2AFB3A2B-FA3E-7754-993B-3571AFC78F94}" dt="2025-05-19T19:47:20.115" v="29"/>
          <ac:spMkLst>
            <pc:docMk/>
            <pc:sldMk cId="2595446884" sldId="342"/>
            <ac:spMk id="3" creationId="{ABCB6AA2-7424-18DE-3088-F64DCF838BE4}"/>
          </ac:spMkLst>
        </pc:spChg>
        <pc:spChg chg="mod">
          <ac:chgData name="Amber Lambert" userId="S::alambert@ivimhealth.com::f068a575-21ea-4752-8bf7-255ce4eafa8f" providerId="AD" clId="Web-{2AFB3A2B-FA3E-7754-993B-3571AFC78F94}" dt="2025-05-19T19:49:09.287" v="39"/>
          <ac:spMkLst>
            <pc:docMk/>
            <pc:sldMk cId="2595446884" sldId="342"/>
            <ac:spMk id="11" creationId="{2D08DB4A-05AA-1C63-D858-FCD04BC5A178}"/>
          </ac:spMkLst>
        </pc:spChg>
        <pc:grpChg chg="add">
          <ac:chgData name="Amber Lambert" userId="S::alambert@ivimhealth.com::f068a575-21ea-4752-8bf7-255ce4eafa8f" providerId="AD" clId="Web-{2AFB3A2B-FA3E-7754-993B-3571AFC78F94}" dt="2025-05-19T19:49:09.287" v="39"/>
          <ac:grpSpMkLst>
            <pc:docMk/>
            <pc:sldMk cId="2595446884" sldId="342"/>
            <ac:grpSpMk id="16" creationId="{1F2B4773-3207-44CC-B7AC-892B70498211}"/>
          </ac:grpSpMkLst>
        </pc:grpChg>
        <pc:picChg chg="mod">
          <ac:chgData name="Amber Lambert" userId="S::alambert@ivimhealth.com::f068a575-21ea-4752-8bf7-255ce4eafa8f" providerId="AD" clId="Web-{2AFB3A2B-FA3E-7754-993B-3571AFC78F94}" dt="2025-05-19T19:49:09.287" v="39"/>
          <ac:picMkLst>
            <pc:docMk/>
            <pc:sldMk cId="2595446884" sldId="342"/>
            <ac:picMk id="10" creationId="{1D3B669B-32A8-A827-219E-C80E302A97DC}"/>
          </ac:picMkLst>
        </pc:picChg>
      </pc:sldChg>
      <pc:sldChg chg="addSp delSp modSp new add del mod setBg modClrScheme setClrOvrMap chgLayout">
        <pc:chgData name="Amber Lambert" userId="S::alambert@ivimhealth.com::f068a575-21ea-4752-8bf7-255ce4eafa8f" providerId="AD" clId="Web-{2AFB3A2B-FA3E-7754-993B-3571AFC78F94}" dt="2025-05-19T20:01:16.757" v="78"/>
        <pc:sldMkLst>
          <pc:docMk/>
          <pc:sldMk cId="893282872" sldId="343"/>
        </pc:sldMkLst>
        <pc:spChg chg="mod ord">
          <ac:chgData name="Amber Lambert" userId="S::alambert@ivimhealth.com::f068a575-21ea-4752-8bf7-255ce4eafa8f" providerId="AD" clId="Web-{2AFB3A2B-FA3E-7754-993B-3571AFC78F94}" dt="2025-05-19T19:52:40.303" v="55"/>
          <ac:spMkLst>
            <pc:docMk/>
            <pc:sldMk cId="893282872" sldId="343"/>
            <ac:spMk id="2" creationId="{CDF6421A-5556-17A7-A4C9-10C45A9C1A72}"/>
          </ac:spMkLst>
        </pc:spChg>
        <pc:spChg chg="add del mod ord">
          <ac:chgData name="Amber Lambert" userId="S::alambert@ivimhealth.com::f068a575-21ea-4752-8bf7-255ce4eafa8f" providerId="AD" clId="Web-{2AFB3A2B-FA3E-7754-993B-3571AFC78F94}" dt="2025-05-19T19:52:46.053" v="56"/>
          <ac:spMkLst>
            <pc:docMk/>
            <pc:sldMk cId="893282872" sldId="343"/>
            <ac:spMk id="3" creationId="{2C6ECEE5-6D62-9425-9D0F-7E826FD43208}"/>
          </ac:spMkLst>
        </pc:spChg>
        <pc:spChg chg="add">
          <ac:chgData name="Amber Lambert" userId="S::alambert@ivimhealth.com::f068a575-21ea-4752-8bf7-255ce4eafa8f" providerId="AD" clId="Web-{2AFB3A2B-FA3E-7754-993B-3571AFC78F94}" dt="2025-05-19T19:52:40.303" v="55"/>
          <ac:spMkLst>
            <pc:docMk/>
            <pc:sldMk cId="893282872" sldId="343"/>
            <ac:spMk id="8" creationId="{27577DEC-D9A5-404D-9789-702F4319BEC8}"/>
          </ac:spMkLst>
        </pc:spChg>
        <pc:grpChg chg="add">
          <ac:chgData name="Amber Lambert" userId="S::alambert@ivimhealth.com::f068a575-21ea-4752-8bf7-255ce4eafa8f" providerId="AD" clId="Web-{2AFB3A2B-FA3E-7754-993B-3571AFC78F94}" dt="2025-05-19T19:52:40.303" v="55"/>
          <ac:grpSpMkLst>
            <pc:docMk/>
            <pc:sldMk cId="893282872" sldId="343"/>
            <ac:grpSpMk id="10" creationId="{CEEA9366-CEA8-4F23-B065-4337F0D836FE}"/>
          </ac:grpSpMkLst>
        </pc:grpChg>
      </pc:sldChg>
      <pc:sldChg chg="delSp modSp new mod ord modClrScheme chgLayout">
        <pc:chgData name="Amber Lambert" userId="S::alambert@ivimhealth.com::f068a575-21ea-4752-8bf7-255ce4eafa8f" providerId="AD" clId="Web-{2AFB3A2B-FA3E-7754-993B-3571AFC78F94}" dt="2025-05-19T20:03:58.899" v="95"/>
        <pc:sldMkLst>
          <pc:docMk/>
          <pc:sldMk cId="75759468" sldId="344"/>
        </pc:sldMkLst>
        <pc:spChg chg="mod ord">
          <ac:chgData name="Amber Lambert" userId="S::alambert@ivimhealth.com::f068a575-21ea-4752-8bf7-255ce4eafa8f" providerId="AD" clId="Web-{2AFB3A2B-FA3E-7754-993B-3571AFC78F94}" dt="2025-05-19T20:03:51.289" v="94"/>
          <ac:spMkLst>
            <pc:docMk/>
            <pc:sldMk cId="75759468" sldId="344"/>
            <ac:spMk id="2" creationId="{68045E23-4999-65AF-687F-D342F5800E82}"/>
          </ac:spMkLst>
        </pc:spChg>
        <pc:spChg chg="del mod ord">
          <ac:chgData name="Amber Lambert" userId="S::alambert@ivimhealth.com::f068a575-21ea-4752-8bf7-255ce4eafa8f" providerId="AD" clId="Web-{2AFB3A2B-FA3E-7754-993B-3571AFC78F94}" dt="2025-05-19T20:03:58.899" v="95"/>
          <ac:spMkLst>
            <pc:docMk/>
            <pc:sldMk cId="75759468" sldId="344"/>
            <ac:spMk id="3" creationId="{0BD4F9BE-3E28-584D-0D85-8E71A83CC5CF}"/>
          </ac:spMkLst>
        </pc:spChg>
      </pc:sldChg>
      <pc:sldChg chg="addSp modSp add mod setBg">
        <pc:chgData name="Amber Lambert" userId="S::alambert@ivimhealth.com::f068a575-21ea-4752-8bf7-255ce4eafa8f" providerId="AD" clId="Web-{2AFB3A2B-FA3E-7754-993B-3571AFC78F94}" dt="2025-05-19T20:32:28.138" v="312" actId="20577"/>
        <pc:sldMkLst>
          <pc:docMk/>
          <pc:sldMk cId="827475390" sldId="345"/>
        </pc:sldMkLst>
        <pc:spChg chg="mod">
          <ac:chgData name="Amber Lambert" userId="S::alambert@ivimhealth.com::f068a575-21ea-4752-8bf7-255ce4eafa8f" providerId="AD" clId="Web-{2AFB3A2B-FA3E-7754-993B-3571AFC78F94}" dt="2025-05-19T20:30:02.340" v="264" actId="14100"/>
          <ac:spMkLst>
            <pc:docMk/>
            <pc:sldMk cId="827475390" sldId="345"/>
            <ac:spMk id="2" creationId="{B1C790E4-F727-8925-2575-70B3C5DE57C4}"/>
          </ac:spMkLst>
        </pc:spChg>
        <pc:spChg chg="mod">
          <ac:chgData name="Amber Lambert" userId="S::alambert@ivimhealth.com::f068a575-21ea-4752-8bf7-255ce4eafa8f" providerId="AD" clId="Web-{2AFB3A2B-FA3E-7754-993B-3571AFC78F94}" dt="2025-05-19T20:32:28.138" v="312" actId="20577"/>
          <ac:spMkLst>
            <pc:docMk/>
            <pc:sldMk cId="827475390" sldId="345"/>
            <ac:spMk id="3" creationId="{E291C63D-B5AD-3045-E2DD-6367460E22BB}"/>
          </ac:spMkLst>
        </pc:spChg>
        <pc:cxnChg chg="add">
          <ac:chgData name="Amber Lambert" userId="S::alambert@ivimhealth.com::f068a575-21ea-4752-8bf7-255ce4eafa8f" providerId="AD" clId="Web-{2AFB3A2B-FA3E-7754-993B-3571AFC78F94}" dt="2025-05-19T20:29:46.043" v="253"/>
          <ac:cxnSpMkLst>
            <pc:docMk/>
            <pc:sldMk cId="827475390" sldId="345"/>
            <ac:cxnSpMk id="8" creationId="{0B5F7E3B-C5F1-40E0-A491-558BAFBC1127}"/>
          </ac:cxnSpMkLst>
        </pc:cxnChg>
      </pc:sldChg>
      <pc:sldChg chg="modSp add del">
        <pc:chgData name="Amber Lambert" userId="S::alambert@ivimhealth.com::f068a575-21ea-4752-8bf7-255ce4eafa8f" providerId="AD" clId="Web-{2AFB3A2B-FA3E-7754-993B-3571AFC78F94}" dt="2025-05-19T20:29:24.059" v="248"/>
        <pc:sldMkLst>
          <pc:docMk/>
          <pc:sldMk cId="4241979204" sldId="345"/>
        </pc:sldMkLst>
        <pc:spChg chg="mod">
          <ac:chgData name="Amber Lambert" userId="S::alambert@ivimhealth.com::f068a575-21ea-4752-8bf7-255ce4eafa8f" providerId="AD" clId="Web-{2AFB3A2B-FA3E-7754-993B-3571AFC78F94}" dt="2025-05-19T20:29:14.496" v="233" actId="20577"/>
          <ac:spMkLst>
            <pc:docMk/>
            <pc:sldMk cId="4241979204" sldId="345"/>
            <ac:spMk id="3" creationId="{2833A28E-F1D8-8E7E-06A5-FF8C0AA66FF9}"/>
          </ac:spMkLst>
        </pc:spChg>
      </pc:sldChg>
      <pc:sldChg chg="add">
        <pc:chgData name="Amber Lambert" userId="S::alambert@ivimhealth.com::f068a575-21ea-4752-8bf7-255ce4eafa8f" providerId="AD" clId="Web-{2AFB3A2B-FA3E-7754-993B-3571AFC78F94}" dt="2025-05-19T20:29:36.684" v="252"/>
        <pc:sldMkLst>
          <pc:docMk/>
          <pc:sldMk cId="2508180720" sldId="346"/>
        </pc:sldMkLst>
      </pc:sldChg>
    </pc:docChg>
  </pc:docChgLst>
  <pc:docChgLst>
    <pc:chgData name="Amber Lambert" userId="S::alambert@ivimhealth.com::f068a575-21ea-4752-8bf7-255ce4eafa8f" providerId="AD" clId="Web-{DBE7778C-ECAC-8065-C1B2-91428D7AFBBB}"/>
    <pc:docChg chg="modSld">
      <pc:chgData name="Amber Lambert" userId="S::alambert@ivimhealth.com::f068a575-21ea-4752-8bf7-255ce4eafa8f" providerId="AD" clId="Web-{DBE7778C-ECAC-8065-C1B2-91428D7AFBBB}" dt="2025-05-20T19:57:05.284" v="98" actId="20577"/>
      <pc:docMkLst>
        <pc:docMk/>
      </pc:docMkLst>
      <pc:sldChg chg="modSp modCm">
        <pc:chgData name="Amber Lambert" userId="S::alambert@ivimhealth.com::f068a575-21ea-4752-8bf7-255ce4eafa8f" providerId="AD" clId="Web-{DBE7778C-ECAC-8065-C1B2-91428D7AFBBB}" dt="2025-05-20T19:50:05.936" v="47" actId="1076"/>
        <pc:sldMkLst>
          <pc:docMk/>
          <pc:sldMk cId="1634003567" sldId="510"/>
        </pc:sldMkLst>
        <pc:spChg chg="mod">
          <ac:chgData name="Amber Lambert" userId="S::alambert@ivimhealth.com::f068a575-21ea-4752-8bf7-255ce4eafa8f" providerId="AD" clId="Web-{DBE7778C-ECAC-8065-C1B2-91428D7AFBBB}" dt="2025-05-20T19:49:06.514" v="30" actId="14100"/>
          <ac:spMkLst>
            <pc:docMk/>
            <pc:sldMk cId="1634003567" sldId="510"/>
            <ac:spMk id="2" creationId="{8290EB98-855A-41C0-62B6-757612732E83}"/>
          </ac:spMkLst>
        </pc:spChg>
        <pc:spChg chg="mod">
          <ac:chgData name="Amber Lambert" userId="S::alambert@ivimhealth.com::f068a575-21ea-4752-8bf7-255ce4eafa8f" providerId="AD" clId="Web-{DBE7778C-ECAC-8065-C1B2-91428D7AFBBB}" dt="2025-05-20T19:48:45.576" v="25" actId="1076"/>
          <ac:spMkLst>
            <pc:docMk/>
            <pc:sldMk cId="1634003567" sldId="510"/>
            <ac:spMk id="3" creationId="{CF49ED01-CE49-F536-2EAD-C4B4629E113B}"/>
          </ac:spMkLst>
        </pc:spChg>
        <pc:spChg chg="mod">
          <ac:chgData name="Amber Lambert" userId="S::alambert@ivimhealth.com::f068a575-21ea-4752-8bf7-255ce4eafa8f" providerId="AD" clId="Web-{DBE7778C-ECAC-8065-C1B2-91428D7AFBBB}" dt="2025-05-20T19:49:57.139" v="42" actId="20577"/>
          <ac:spMkLst>
            <pc:docMk/>
            <pc:sldMk cId="1634003567" sldId="510"/>
            <ac:spMk id="7" creationId="{6FF5964E-A72C-016B-0524-3C0F3AC36853}"/>
          </ac:spMkLst>
        </pc:spChg>
        <pc:spChg chg="mod">
          <ac:chgData name="Amber Lambert" userId="S::alambert@ivimhealth.com::f068a575-21ea-4752-8bf7-255ce4eafa8f" providerId="AD" clId="Web-{DBE7778C-ECAC-8065-C1B2-91428D7AFBBB}" dt="2025-05-20T19:50:05.936" v="47" actId="1076"/>
          <ac:spMkLst>
            <pc:docMk/>
            <pc:sldMk cId="1634003567" sldId="510"/>
            <ac:spMk id="8" creationId="{1FAEFB72-70AD-28EF-3F59-00E2071B25E0}"/>
          </ac:spMkLst>
        </pc:spChg>
        <pc:spChg chg="mod">
          <ac:chgData name="Amber Lambert" userId="S::alambert@ivimhealth.com::f068a575-21ea-4752-8bf7-255ce4eafa8f" providerId="AD" clId="Web-{DBE7778C-ECAC-8065-C1B2-91428D7AFBBB}" dt="2025-05-20T19:49:45.264" v="40" actId="14100"/>
          <ac:spMkLst>
            <pc:docMk/>
            <pc:sldMk cId="1634003567" sldId="510"/>
            <ac:spMk id="9" creationId="{3340ECCE-0778-CC21-5779-DB7D41C1B486}"/>
          </ac:spMkLst>
        </pc:spChg>
        <pc:extLst>
          <p:ext xmlns:p="http://schemas.openxmlformats.org/presentationml/2006/main" uri="{D6D511B9-2390-475A-947B-AFAB55BFBCF1}">
            <pc226:cmChg xmlns:pc226="http://schemas.microsoft.com/office/powerpoint/2022/06/main/command" chg="mod">
              <pc226:chgData name="Amber Lambert" userId="S::alambert@ivimhealth.com::f068a575-21ea-4752-8bf7-255ce4eafa8f" providerId="AD" clId="Web-{DBE7778C-ECAC-8065-C1B2-91428D7AFBBB}" dt="2025-05-20T19:48:37.810" v="22" actId="20577"/>
              <pc2:cmMkLst xmlns:pc2="http://schemas.microsoft.com/office/powerpoint/2019/9/main/command">
                <pc:docMk/>
                <pc:sldMk cId="1634003567" sldId="510"/>
                <pc2:cmMk id="{F3954727-4A73-42B1-9D9C-9F9D47CD2E2F}"/>
              </pc2:cmMkLst>
            </pc226:cmChg>
          </p:ext>
        </pc:extLst>
      </pc:sldChg>
      <pc:sldChg chg="modSp modCm">
        <pc:chgData name="Amber Lambert" userId="S::alambert@ivimhealth.com::f068a575-21ea-4752-8bf7-255ce4eafa8f" providerId="AD" clId="Web-{DBE7778C-ECAC-8065-C1B2-91428D7AFBBB}" dt="2025-05-20T19:57:05.284" v="98" actId="20577"/>
        <pc:sldMkLst>
          <pc:docMk/>
          <pc:sldMk cId="352091698" sldId="516"/>
        </pc:sldMkLst>
        <pc:spChg chg="mod">
          <ac:chgData name="Amber Lambert" userId="S::alambert@ivimhealth.com::f068a575-21ea-4752-8bf7-255ce4eafa8f" providerId="AD" clId="Web-{DBE7778C-ECAC-8065-C1B2-91428D7AFBBB}" dt="2025-05-20T19:57:05.284" v="98" actId="20577"/>
          <ac:spMkLst>
            <pc:docMk/>
            <pc:sldMk cId="352091698" sldId="516"/>
            <ac:spMk id="9" creationId="{83810827-5B9A-4FD2-50BE-E6243F7532C7}"/>
          </ac:spMkLst>
        </pc:spChg>
        <pc:extLst>
          <p:ext xmlns:p="http://schemas.openxmlformats.org/presentationml/2006/main" uri="{D6D511B9-2390-475A-947B-AFAB55BFBCF1}">
            <pc226:cmChg xmlns:pc226="http://schemas.microsoft.com/office/powerpoint/2022/06/main/command" chg="mod">
              <pc226:chgData name="Amber Lambert" userId="S::alambert@ivimhealth.com::f068a575-21ea-4752-8bf7-255ce4eafa8f" providerId="AD" clId="Web-{DBE7778C-ECAC-8065-C1B2-91428D7AFBBB}" dt="2025-05-20T19:51:02.437" v="96" actId="20577"/>
              <pc2:cmMkLst xmlns:pc2="http://schemas.microsoft.com/office/powerpoint/2019/9/main/command">
                <pc:docMk/>
                <pc:sldMk cId="352091698" sldId="516"/>
                <pc2:cmMk id="{78C5D234-447E-4D6C-BC74-980D11EB8077}"/>
              </pc2:cmMkLst>
            </pc226:cmChg>
          </p:ext>
        </pc:extLst>
      </pc:sldChg>
    </pc:docChg>
  </pc:docChgLst>
  <pc:docChgLst>
    <pc:chgData name="Amber Lambert" userId="S::alambert@ivimhealth.com::f068a575-21ea-4752-8bf7-255ce4eafa8f" providerId="AD" clId="Web-{50587EFF-CA97-BCCE-4E91-CDCE908C00E7}"/>
    <pc:docChg chg="addSld delSld modSld sldOrd">
      <pc:chgData name="Amber Lambert" userId="S::alambert@ivimhealth.com::f068a575-21ea-4752-8bf7-255ce4eafa8f" providerId="AD" clId="Web-{50587EFF-CA97-BCCE-4E91-CDCE908C00E7}" dt="2025-05-20T16:00:25.899" v="905" actId="20577"/>
      <pc:docMkLst>
        <pc:docMk/>
      </pc:docMkLst>
      <pc:sldChg chg="modSp">
        <pc:chgData name="Amber Lambert" userId="S::alambert@ivimhealth.com::f068a575-21ea-4752-8bf7-255ce4eafa8f" providerId="AD" clId="Web-{50587EFF-CA97-BCCE-4E91-CDCE908C00E7}" dt="2025-05-20T13:36:02.404" v="22" actId="20577"/>
        <pc:sldMkLst>
          <pc:docMk/>
          <pc:sldMk cId="2165396002" sldId="289"/>
        </pc:sldMkLst>
        <pc:spChg chg="mod">
          <ac:chgData name="Amber Lambert" userId="S::alambert@ivimhealth.com::f068a575-21ea-4752-8bf7-255ce4eafa8f" providerId="AD" clId="Web-{50587EFF-CA97-BCCE-4E91-CDCE908C00E7}" dt="2025-05-20T13:36:02.404" v="22" actId="20577"/>
          <ac:spMkLst>
            <pc:docMk/>
            <pc:sldMk cId="2165396002" sldId="289"/>
            <ac:spMk id="3" creationId="{BF69A280-38FD-BC19-0347-1AFF33885DB2}"/>
          </ac:spMkLst>
        </pc:spChg>
      </pc:sldChg>
      <pc:sldChg chg="add">
        <pc:chgData name="Amber Lambert" userId="S::alambert@ivimhealth.com::f068a575-21ea-4752-8bf7-255ce4eafa8f" providerId="AD" clId="Web-{50587EFF-CA97-BCCE-4E91-CDCE908C00E7}" dt="2025-05-20T13:27:57.387" v="0"/>
        <pc:sldMkLst>
          <pc:docMk/>
          <pc:sldMk cId="1590687039" sldId="491"/>
        </pc:sldMkLst>
      </pc:sldChg>
      <pc:sldChg chg="add del">
        <pc:chgData name="Amber Lambert" userId="S::alambert@ivimhealth.com::f068a575-21ea-4752-8bf7-255ce4eafa8f" providerId="AD" clId="Web-{50587EFF-CA97-BCCE-4E91-CDCE908C00E7}" dt="2025-05-20T15:04:12.182" v="268"/>
        <pc:sldMkLst>
          <pc:docMk/>
          <pc:sldMk cId="3498186365" sldId="492"/>
        </pc:sldMkLst>
      </pc:sldChg>
      <pc:sldChg chg="modSp add ord">
        <pc:chgData name="Amber Lambert" userId="S::alambert@ivimhealth.com::f068a575-21ea-4752-8bf7-255ce4eafa8f" providerId="AD" clId="Web-{50587EFF-CA97-BCCE-4E91-CDCE908C00E7}" dt="2025-05-20T13:56:28.375" v="169" actId="14100"/>
        <pc:sldMkLst>
          <pc:docMk/>
          <pc:sldMk cId="765561580" sldId="493"/>
        </pc:sldMkLst>
        <pc:spChg chg="mod">
          <ac:chgData name="Amber Lambert" userId="S::alambert@ivimhealth.com::f068a575-21ea-4752-8bf7-255ce4eafa8f" providerId="AD" clId="Web-{50587EFF-CA97-BCCE-4E91-CDCE908C00E7}" dt="2025-05-20T13:56:28.375" v="169" actId="14100"/>
          <ac:spMkLst>
            <pc:docMk/>
            <pc:sldMk cId="765561580" sldId="493"/>
            <ac:spMk id="9" creationId="{DEE1200B-E3EF-0DFB-5A86-29B634200C8B}"/>
          </ac:spMkLst>
        </pc:spChg>
      </pc:sldChg>
      <pc:sldChg chg="modSp add del">
        <pc:chgData name="Amber Lambert" userId="S::alambert@ivimhealth.com::f068a575-21ea-4752-8bf7-255ce4eafa8f" providerId="AD" clId="Web-{50587EFF-CA97-BCCE-4E91-CDCE908C00E7}" dt="2025-05-20T13:58:02.829" v="172"/>
        <pc:sldMkLst>
          <pc:docMk/>
          <pc:sldMk cId="3930970091" sldId="494"/>
        </pc:sldMkLst>
        <pc:spChg chg="mod">
          <ac:chgData name="Amber Lambert" userId="S::alambert@ivimhealth.com::f068a575-21ea-4752-8bf7-255ce4eafa8f" providerId="AD" clId="Web-{50587EFF-CA97-BCCE-4E91-CDCE908C00E7}" dt="2025-05-20T13:29:16.013" v="13" actId="20577"/>
          <ac:spMkLst>
            <pc:docMk/>
            <pc:sldMk cId="3930970091" sldId="494"/>
            <ac:spMk id="3" creationId="{14FC6F92-0977-DAA8-3CAF-6679A6455353}"/>
          </ac:spMkLst>
        </pc:spChg>
        <pc:spChg chg="mod">
          <ac:chgData name="Amber Lambert" userId="S::alambert@ivimhealth.com::f068a575-21ea-4752-8bf7-255ce4eafa8f" providerId="AD" clId="Web-{50587EFF-CA97-BCCE-4E91-CDCE908C00E7}" dt="2025-05-20T13:29:09.622" v="10" actId="20577"/>
          <ac:spMkLst>
            <pc:docMk/>
            <pc:sldMk cId="3930970091" sldId="494"/>
            <ac:spMk id="4" creationId="{96DBEB37-FC19-52F4-C982-F64043A17290}"/>
          </ac:spMkLst>
        </pc:spChg>
        <pc:spChg chg="mod">
          <ac:chgData name="Amber Lambert" userId="S::alambert@ivimhealth.com::f068a575-21ea-4752-8bf7-255ce4eafa8f" providerId="AD" clId="Web-{50587EFF-CA97-BCCE-4E91-CDCE908C00E7}" dt="2025-05-20T13:29:22.731" v="16" actId="20577"/>
          <ac:spMkLst>
            <pc:docMk/>
            <pc:sldMk cId="3930970091" sldId="494"/>
            <ac:spMk id="6" creationId="{60EB2FC9-93B6-2A60-4690-49196C5A963C}"/>
          </ac:spMkLst>
        </pc:spChg>
        <pc:spChg chg="mod">
          <ac:chgData name="Amber Lambert" userId="S::alambert@ivimhealth.com::f068a575-21ea-4752-8bf7-255ce4eafa8f" providerId="AD" clId="Web-{50587EFF-CA97-BCCE-4E91-CDCE908C00E7}" dt="2025-05-20T13:29:25.513" v="19" actId="20577"/>
          <ac:spMkLst>
            <pc:docMk/>
            <pc:sldMk cId="3930970091" sldId="494"/>
            <ac:spMk id="8" creationId="{76BFF25A-B1BC-EE0F-0E64-1D85C14A47F1}"/>
          </ac:spMkLst>
        </pc:spChg>
      </pc:sldChg>
      <pc:sldChg chg="modSp add replId">
        <pc:chgData name="Amber Lambert" userId="S::alambert@ivimhealth.com::f068a575-21ea-4752-8bf7-255ce4eafa8f" providerId="AD" clId="Web-{50587EFF-CA97-BCCE-4E91-CDCE908C00E7}" dt="2025-05-20T15:49:00.792" v="840" actId="20577"/>
        <pc:sldMkLst>
          <pc:docMk/>
          <pc:sldMk cId="2547412831" sldId="495"/>
        </pc:sldMkLst>
        <pc:spChg chg="mod">
          <ac:chgData name="Amber Lambert" userId="S::alambert@ivimhealth.com::f068a575-21ea-4752-8bf7-255ce4eafa8f" providerId="AD" clId="Web-{50587EFF-CA97-BCCE-4E91-CDCE908C00E7}" dt="2025-05-20T15:13:12.949" v="461" actId="20577"/>
          <ac:spMkLst>
            <pc:docMk/>
            <pc:sldMk cId="2547412831" sldId="495"/>
            <ac:spMk id="3" creationId="{1447613A-9763-B472-D9E9-096D61288AF1}"/>
          </ac:spMkLst>
        </pc:spChg>
        <pc:spChg chg="mod">
          <ac:chgData name="Amber Lambert" userId="S::alambert@ivimhealth.com::f068a575-21ea-4752-8bf7-255ce4eafa8f" providerId="AD" clId="Web-{50587EFF-CA97-BCCE-4E91-CDCE908C00E7}" dt="2025-05-20T15:49:00.792" v="840" actId="20577"/>
          <ac:spMkLst>
            <pc:docMk/>
            <pc:sldMk cId="2547412831" sldId="495"/>
            <ac:spMk id="4" creationId="{D8A0AC38-CCD6-2930-1127-7B5FC536FB7C}"/>
          </ac:spMkLst>
        </pc:spChg>
        <pc:spChg chg="mod">
          <ac:chgData name="Amber Lambert" userId="S::alambert@ivimhealth.com::f068a575-21ea-4752-8bf7-255ce4eafa8f" providerId="AD" clId="Web-{50587EFF-CA97-BCCE-4E91-CDCE908C00E7}" dt="2025-05-20T15:20:38.497" v="504" actId="20577"/>
          <ac:spMkLst>
            <pc:docMk/>
            <pc:sldMk cId="2547412831" sldId="495"/>
            <ac:spMk id="6" creationId="{6D07801D-7C04-584E-8A85-9C2F619779F5}"/>
          </ac:spMkLst>
        </pc:spChg>
        <pc:spChg chg="mod">
          <ac:chgData name="Amber Lambert" userId="S::alambert@ivimhealth.com::f068a575-21ea-4752-8bf7-255ce4eafa8f" providerId="AD" clId="Web-{50587EFF-CA97-BCCE-4E91-CDCE908C00E7}" dt="2025-05-20T15:48:48.604" v="838" actId="20577"/>
          <ac:spMkLst>
            <pc:docMk/>
            <pc:sldMk cId="2547412831" sldId="495"/>
            <ac:spMk id="8" creationId="{96C7C582-58AF-BA17-0772-1728B88BAF0F}"/>
          </ac:spMkLst>
        </pc:spChg>
      </pc:sldChg>
      <pc:sldChg chg="modSp add replId">
        <pc:chgData name="Amber Lambert" userId="S::alambert@ivimhealth.com::f068a575-21ea-4752-8bf7-255ce4eafa8f" providerId="AD" clId="Web-{50587EFF-CA97-BCCE-4E91-CDCE908C00E7}" dt="2025-05-20T15:49:43.871" v="846"/>
        <pc:sldMkLst>
          <pc:docMk/>
          <pc:sldMk cId="3598592856" sldId="496"/>
        </pc:sldMkLst>
        <pc:spChg chg="mod">
          <ac:chgData name="Amber Lambert" userId="S::alambert@ivimhealth.com::f068a575-21ea-4752-8bf7-255ce4eafa8f" providerId="AD" clId="Web-{50587EFF-CA97-BCCE-4E91-CDCE908C00E7}" dt="2025-05-20T13:40:18.608" v="49" actId="20577"/>
          <ac:spMkLst>
            <pc:docMk/>
            <pc:sldMk cId="3598592856" sldId="496"/>
            <ac:spMk id="2" creationId="{0D5801F4-C156-C1D8-1C60-4E53DE48D7C2}"/>
          </ac:spMkLst>
        </pc:spChg>
        <pc:spChg chg="mod">
          <ac:chgData name="Amber Lambert" userId="S::alambert@ivimhealth.com::f068a575-21ea-4752-8bf7-255ce4eafa8f" providerId="AD" clId="Web-{50587EFF-CA97-BCCE-4E91-CDCE908C00E7}" dt="2025-05-20T15:49:43.871" v="846"/>
          <ac:spMkLst>
            <pc:docMk/>
            <pc:sldMk cId="3598592856" sldId="496"/>
            <ac:spMk id="3" creationId="{9B23FF23-2B1E-4F83-801D-FE09B6D1273E}"/>
          </ac:spMkLst>
        </pc:spChg>
      </pc:sldChg>
      <pc:sldChg chg="modSp add">
        <pc:chgData name="Amber Lambert" userId="S::alambert@ivimhealth.com::f068a575-21ea-4752-8bf7-255ce4eafa8f" providerId="AD" clId="Web-{50587EFF-CA97-BCCE-4E91-CDCE908C00E7}" dt="2025-05-20T13:48:23.093" v="64" actId="20577"/>
        <pc:sldMkLst>
          <pc:docMk/>
          <pc:sldMk cId="70160432" sldId="507"/>
        </pc:sldMkLst>
        <pc:spChg chg="mod">
          <ac:chgData name="Amber Lambert" userId="S::alambert@ivimhealth.com::f068a575-21ea-4752-8bf7-255ce4eafa8f" providerId="AD" clId="Web-{50587EFF-CA97-BCCE-4E91-CDCE908C00E7}" dt="2025-05-20T13:48:23.093" v="64" actId="20577"/>
          <ac:spMkLst>
            <pc:docMk/>
            <pc:sldMk cId="70160432" sldId="507"/>
            <ac:spMk id="3" creationId="{2FB52565-40A9-AD06-2683-76C2DF2316E8}"/>
          </ac:spMkLst>
        </pc:spChg>
        <pc:spChg chg="mod">
          <ac:chgData name="Amber Lambert" userId="S::alambert@ivimhealth.com::f068a575-21ea-4752-8bf7-255ce4eafa8f" providerId="AD" clId="Web-{50587EFF-CA97-BCCE-4E91-CDCE908C00E7}" dt="2025-05-20T13:43:38.233" v="54" actId="1076"/>
          <ac:spMkLst>
            <pc:docMk/>
            <pc:sldMk cId="70160432" sldId="507"/>
            <ac:spMk id="7" creationId="{E70BAB54-9B3F-E323-A177-DC10D900A267}"/>
          </ac:spMkLst>
        </pc:spChg>
        <pc:spChg chg="mod">
          <ac:chgData name="Amber Lambert" userId="S::alambert@ivimhealth.com::f068a575-21ea-4752-8bf7-255ce4eafa8f" providerId="AD" clId="Web-{50587EFF-CA97-BCCE-4E91-CDCE908C00E7}" dt="2025-05-20T13:43:45.342" v="56" actId="1076"/>
          <ac:spMkLst>
            <pc:docMk/>
            <pc:sldMk cId="70160432" sldId="507"/>
            <ac:spMk id="8" creationId="{BEA85F34-777C-ACC2-D4B1-349129E9C19F}"/>
          </ac:spMkLst>
        </pc:spChg>
        <pc:spChg chg="mod">
          <ac:chgData name="Amber Lambert" userId="S::alambert@ivimhealth.com::f068a575-21ea-4752-8bf7-255ce4eafa8f" providerId="AD" clId="Web-{50587EFF-CA97-BCCE-4E91-CDCE908C00E7}" dt="2025-05-20T13:43:50.311" v="57" actId="1076"/>
          <ac:spMkLst>
            <pc:docMk/>
            <pc:sldMk cId="70160432" sldId="507"/>
            <ac:spMk id="9" creationId="{58893012-6083-9A7D-320D-1F027B42A05A}"/>
          </ac:spMkLst>
        </pc:spChg>
      </pc:sldChg>
      <pc:sldChg chg="addSp delSp modSp add">
        <pc:chgData name="Amber Lambert" userId="S::alambert@ivimhealth.com::f068a575-21ea-4752-8bf7-255ce4eafa8f" providerId="AD" clId="Web-{50587EFF-CA97-BCCE-4E91-CDCE908C00E7}" dt="2025-05-20T13:51:10.015" v="163" actId="20577"/>
        <pc:sldMkLst>
          <pc:docMk/>
          <pc:sldMk cId="60322953" sldId="508"/>
        </pc:sldMkLst>
        <pc:spChg chg="mod">
          <ac:chgData name="Amber Lambert" userId="S::alambert@ivimhealth.com::f068a575-21ea-4752-8bf7-255ce4eafa8f" providerId="AD" clId="Web-{50587EFF-CA97-BCCE-4E91-CDCE908C00E7}" dt="2025-05-20T13:51:10.015" v="163" actId="20577"/>
          <ac:spMkLst>
            <pc:docMk/>
            <pc:sldMk cId="60322953" sldId="508"/>
            <ac:spMk id="9" creationId="{33E25E02-24AC-4EB3-BCFD-BBECB453C204}"/>
          </ac:spMkLst>
        </pc:spChg>
        <pc:graphicFrameChg chg="add del mod">
          <ac:chgData name="Amber Lambert" userId="S::alambert@ivimhealth.com::f068a575-21ea-4752-8bf7-255ce4eafa8f" providerId="AD" clId="Web-{50587EFF-CA97-BCCE-4E91-CDCE908C00E7}" dt="2025-05-20T13:50:00.187" v="110"/>
          <ac:graphicFrameMkLst>
            <pc:docMk/>
            <pc:sldMk cId="60322953" sldId="508"/>
            <ac:graphicFrameMk id="6" creationId="{3745B924-4AD0-2753-5C6A-35C542ACADD8}"/>
          </ac:graphicFrameMkLst>
        </pc:graphicFrameChg>
        <pc:graphicFrameChg chg="add del mod">
          <ac:chgData name="Amber Lambert" userId="S::alambert@ivimhealth.com::f068a575-21ea-4752-8bf7-255ce4eafa8f" providerId="AD" clId="Web-{50587EFF-CA97-BCCE-4E91-CDCE908C00E7}" dt="2025-05-20T13:50:23.421" v="136"/>
          <ac:graphicFrameMkLst>
            <pc:docMk/>
            <pc:sldMk cId="60322953" sldId="508"/>
            <ac:graphicFrameMk id="11" creationId="{C49E03C7-A24C-3828-FE54-12D72F74270A}"/>
          </ac:graphicFrameMkLst>
        </pc:graphicFrameChg>
      </pc:sldChg>
      <pc:sldChg chg="modSp add">
        <pc:chgData name="Amber Lambert" userId="S::alambert@ivimhealth.com::f068a575-21ea-4752-8bf7-255ce4eafa8f" providerId="AD" clId="Web-{50587EFF-CA97-BCCE-4E91-CDCE908C00E7}" dt="2025-05-20T14:06:19.189" v="229" actId="20577"/>
        <pc:sldMkLst>
          <pc:docMk/>
          <pc:sldMk cId="3247639618" sldId="509"/>
        </pc:sldMkLst>
        <pc:spChg chg="mod">
          <ac:chgData name="Amber Lambert" userId="S::alambert@ivimhealth.com::f068a575-21ea-4752-8bf7-255ce4eafa8f" providerId="AD" clId="Web-{50587EFF-CA97-BCCE-4E91-CDCE908C00E7}" dt="2025-05-20T13:59:22.829" v="188" actId="20577"/>
          <ac:spMkLst>
            <pc:docMk/>
            <pc:sldMk cId="3247639618" sldId="509"/>
            <ac:spMk id="2" creationId="{196F5C02-B2B1-608D-6530-9DBEB9B5580B}"/>
          </ac:spMkLst>
        </pc:spChg>
        <pc:spChg chg="mod">
          <ac:chgData name="Amber Lambert" userId="S::alambert@ivimhealth.com::f068a575-21ea-4752-8bf7-255ce4eafa8f" providerId="AD" clId="Web-{50587EFF-CA97-BCCE-4E91-CDCE908C00E7}" dt="2025-05-20T14:01:59.392" v="212" actId="20577"/>
          <ac:spMkLst>
            <pc:docMk/>
            <pc:sldMk cId="3247639618" sldId="509"/>
            <ac:spMk id="3" creationId="{AA46CF31-70C3-7CF9-9C08-89E2FA1EC38D}"/>
          </ac:spMkLst>
        </pc:spChg>
        <pc:spChg chg="mod">
          <ac:chgData name="Amber Lambert" userId="S::alambert@ivimhealth.com::f068a575-21ea-4752-8bf7-255ce4eafa8f" providerId="AD" clId="Web-{50587EFF-CA97-BCCE-4E91-CDCE908C00E7}" dt="2025-05-20T14:02:01.204" v="213" actId="1076"/>
          <ac:spMkLst>
            <pc:docMk/>
            <pc:sldMk cId="3247639618" sldId="509"/>
            <ac:spMk id="4" creationId="{DBE03D44-3FCF-D487-FEF0-92DEE76B5650}"/>
          </ac:spMkLst>
        </pc:spChg>
        <pc:spChg chg="mod">
          <ac:chgData name="Amber Lambert" userId="S::alambert@ivimhealth.com::f068a575-21ea-4752-8bf7-255ce4eafa8f" providerId="AD" clId="Web-{50587EFF-CA97-BCCE-4E91-CDCE908C00E7}" dt="2025-05-20T14:01:35.548" v="206" actId="1076"/>
          <ac:spMkLst>
            <pc:docMk/>
            <pc:sldMk cId="3247639618" sldId="509"/>
            <ac:spMk id="7" creationId="{3AD6DCE8-8D76-9CE9-E843-82AF394DEEFE}"/>
          </ac:spMkLst>
        </pc:spChg>
        <pc:spChg chg="mod">
          <ac:chgData name="Amber Lambert" userId="S::alambert@ivimhealth.com::f068a575-21ea-4752-8bf7-255ce4eafa8f" providerId="AD" clId="Web-{50587EFF-CA97-BCCE-4E91-CDCE908C00E7}" dt="2025-05-20T14:01:39.220" v="207" actId="1076"/>
          <ac:spMkLst>
            <pc:docMk/>
            <pc:sldMk cId="3247639618" sldId="509"/>
            <ac:spMk id="8" creationId="{08A278B7-D48A-2FF6-F0A6-A848DBAAE379}"/>
          </ac:spMkLst>
        </pc:spChg>
        <pc:spChg chg="mod">
          <ac:chgData name="Amber Lambert" userId="S::alambert@ivimhealth.com::f068a575-21ea-4752-8bf7-255ce4eafa8f" providerId="AD" clId="Web-{50587EFF-CA97-BCCE-4E91-CDCE908C00E7}" dt="2025-05-20T14:06:19.189" v="229" actId="20577"/>
          <ac:spMkLst>
            <pc:docMk/>
            <pc:sldMk cId="3247639618" sldId="509"/>
            <ac:spMk id="9" creationId="{C16FA879-F924-DD8B-4DA5-C28906C5D17A}"/>
          </ac:spMkLst>
        </pc:spChg>
      </pc:sldChg>
      <pc:sldChg chg="modSp add">
        <pc:chgData name="Amber Lambert" userId="S::alambert@ivimhealth.com::f068a575-21ea-4752-8bf7-255ce4eafa8f" providerId="AD" clId="Web-{50587EFF-CA97-BCCE-4E91-CDCE908C00E7}" dt="2025-05-20T14:20:48.660" v="265" actId="20577"/>
        <pc:sldMkLst>
          <pc:docMk/>
          <pc:sldMk cId="1634003567" sldId="510"/>
        </pc:sldMkLst>
        <pc:spChg chg="mod">
          <ac:chgData name="Amber Lambert" userId="S::alambert@ivimhealth.com::f068a575-21ea-4752-8bf7-255ce4eafa8f" providerId="AD" clId="Web-{50587EFF-CA97-BCCE-4E91-CDCE908C00E7}" dt="2025-05-20T14:07:52.611" v="244" actId="14100"/>
          <ac:spMkLst>
            <pc:docMk/>
            <pc:sldMk cId="1634003567" sldId="510"/>
            <ac:spMk id="3" creationId="{CF49ED01-CE49-F536-2EAD-C4B4629E113B}"/>
          </ac:spMkLst>
        </pc:spChg>
        <pc:spChg chg="mod">
          <ac:chgData name="Amber Lambert" userId="S::alambert@ivimhealth.com::f068a575-21ea-4752-8bf7-255ce4eafa8f" providerId="AD" clId="Web-{50587EFF-CA97-BCCE-4E91-CDCE908C00E7}" dt="2025-05-20T14:07:55.892" v="245" actId="1076"/>
          <ac:spMkLst>
            <pc:docMk/>
            <pc:sldMk cId="1634003567" sldId="510"/>
            <ac:spMk id="4" creationId="{DEEB087F-0B1C-5C96-1B95-8791688EF774}"/>
          </ac:spMkLst>
        </pc:spChg>
        <pc:spChg chg="mod">
          <ac:chgData name="Amber Lambert" userId="S::alambert@ivimhealth.com::f068a575-21ea-4752-8bf7-255ce4eafa8f" providerId="AD" clId="Web-{50587EFF-CA97-BCCE-4E91-CDCE908C00E7}" dt="2025-05-20T14:07:48.814" v="242" actId="1076"/>
          <ac:spMkLst>
            <pc:docMk/>
            <pc:sldMk cId="1634003567" sldId="510"/>
            <ac:spMk id="7" creationId="{6FF5964E-A72C-016B-0524-3C0F3AC36853}"/>
          </ac:spMkLst>
        </pc:spChg>
        <pc:spChg chg="mod">
          <ac:chgData name="Amber Lambert" userId="S::alambert@ivimhealth.com::f068a575-21ea-4752-8bf7-255ce4eafa8f" providerId="AD" clId="Web-{50587EFF-CA97-BCCE-4E91-CDCE908C00E7}" dt="2025-05-20T14:08:00.330" v="247" actId="1076"/>
          <ac:spMkLst>
            <pc:docMk/>
            <pc:sldMk cId="1634003567" sldId="510"/>
            <ac:spMk id="8" creationId="{1FAEFB72-70AD-28EF-3F59-00E2071B25E0}"/>
          </ac:spMkLst>
        </pc:spChg>
        <pc:spChg chg="mod">
          <ac:chgData name="Amber Lambert" userId="S::alambert@ivimhealth.com::f068a575-21ea-4752-8bf7-255ce4eafa8f" providerId="AD" clId="Web-{50587EFF-CA97-BCCE-4E91-CDCE908C00E7}" dt="2025-05-20T14:20:48.660" v="265" actId="20577"/>
          <ac:spMkLst>
            <pc:docMk/>
            <pc:sldMk cId="1634003567" sldId="510"/>
            <ac:spMk id="9" creationId="{3340ECCE-0778-CC21-5779-DB7D41C1B486}"/>
          </ac:spMkLst>
        </pc:spChg>
      </pc:sldChg>
      <pc:sldChg chg="modSp add replId">
        <pc:chgData name="Amber Lambert" userId="S::alambert@ivimhealth.com::f068a575-21ea-4752-8bf7-255ce4eafa8f" providerId="AD" clId="Web-{50587EFF-CA97-BCCE-4E91-CDCE908C00E7}" dt="2025-05-20T15:48:03.010" v="829" actId="20577"/>
        <pc:sldMkLst>
          <pc:docMk/>
          <pc:sldMk cId="2161607" sldId="511"/>
        </pc:sldMkLst>
        <pc:spChg chg="mod">
          <ac:chgData name="Amber Lambert" userId="S::alambert@ivimhealth.com::f068a575-21ea-4752-8bf7-255ce4eafa8f" providerId="AD" clId="Web-{50587EFF-CA97-BCCE-4E91-CDCE908C00E7}" dt="2025-05-20T15:27:42.420" v="730" actId="20577"/>
          <ac:spMkLst>
            <pc:docMk/>
            <pc:sldMk cId="2161607" sldId="511"/>
            <ac:spMk id="3" creationId="{0DCBBFDB-3540-33F8-4CD5-393A937BBA5D}"/>
          </ac:spMkLst>
        </pc:spChg>
        <pc:spChg chg="mod">
          <ac:chgData name="Amber Lambert" userId="S::alambert@ivimhealth.com::f068a575-21ea-4752-8bf7-255ce4eafa8f" providerId="AD" clId="Web-{50587EFF-CA97-BCCE-4E91-CDCE908C00E7}" dt="2025-05-20T15:24:17.342" v="525" actId="20577"/>
          <ac:spMkLst>
            <pc:docMk/>
            <pc:sldMk cId="2161607" sldId="511"/>
            <ac:spMk id="4" creationId="{BE29E99B-B577-78D9-A458-3563724C3B49}"/>
          </ac:spMkLst>
        </pc:spChg>
        <pc:spChg chg="mod">
          <ac:chgData name="Amber Lambert" userId="S::alambert@ivimhealth.com::f068a575-21ea-4752-8bf7-255ce4eafa8f" providerId="AD" clId="Web-{50587EFF-CA97-BCCE-4E91-CDCE908C00E7}" dt="2025-05-20T15:48:03.010" v="829" actId="20577"/>
          <ac:spMkLst>
            <pc:docMk/>
            <pc:sldMk cId="2161607" sldId="511"/>
            <ac:spMk id="6" creationId="{4C20EE82-4873-3939-2335-1FBD8D8DB8B5}"/>
          </ac:spMkLst>
        </pc:spChg>
        <pc:spChg chg="mod">
          <ac:chgData name="Amber Lambert" userId="S::alambert@ivimhealth.com::f068a575-21ea-4752-8bf7-255ce4eafa8f" providerId="AD" clId="Web-{50587EFF-CA97-BCCE-4E91-CDCE908C00E7}" dt="2025-05-20T15:23:40.138" v="523" actId="20577"/>
          <ac:spMkLst>
            <pc:docMk/>
            <pc:sldMk cId="2161607" sldId="511"/>
            <ac:spMk id="8" creationId="{DB3262B9-DE97-CD94-7635-EE060A8B5FF4}"/>
          </ac:spMkLst>
        </pc:spChg>
      </pc:sldChg>
      <pc:sldChg chg="modSp add replId">
        <pc:chgData name="Amber Lambert" userId="S::alambert@ivimhealth.com::f068a575-21ea-4752-8bf7-255ce4eafa8f" providerId="AD" clId="Web-{50587EFF-CA97-BCCE-4E91-CDCE908C00E7}" dt="2025-05-20T16:00:25.899" v="905" actId="20577"/>
        <pc:sldMkLst>
          <pc:docMk/>
          <pc:sldMk cId="1998239068" sldId="512"/>
        </pc:sldMkLst>
        <pc:spChg chg="mod">
          <ac:chgData name="Amber Lambert" userId="S::alambert@ivimhealth.com::f068a575-21ea-4752-8bf7-255ce4eafa8f" providerId="AD" clId="Web-{50587EFF-CA97-BCCE-4E91-CDCE908C00E7}" dt="2025-05-20T16:00:25.899" v="905" actId="20577"/>
          <ac:spMkLst>
            <pc:docMk/>
            <pc:sldMk cId="1998239068" sldId="512"/>
            <ac:spMk id="3" creationId="{8B8D464C-3CAD-42CF-8E48-6086D0CEF774}"/>
          </ac:spMkLst>
        </pc:spChg>
        <pc:spChg chg="mod">
          <ac:chgData name="Amber Lambert" userId="S::alambert@ivimhealth.com::f068a575-21ea-4752-8bf7-255ce4eafa8f" providerId="AD" clId="Web-{50587EFF-CA97-BCCE-4E91-CDCE908C00E7}" dt="2025-05-20T15:58:13.600" v="854" actId="20577"/>
          <ac:spMkLst>
            <pc:docMk/>
            <pc:sldMk cId="1998239068" sldId="512"/>
            <ac:spMk id="4" creationId="{0D5CDBDD-635D-169E-CA60-14E972E0E2E5}"/>
          </ac:spMkLst>
        </pc:spChg>
        <pc:spChg chg="mod">
          <ac:chgData name="Amber Lambert" userId="S::alambert@ivimhealth.com::f068a575-21ea-4752-8bf7-255ce4eafa8f" providerId="AD" clId="Web-{50587EFF-CA97-BCCE-4E91-CDCE908C00E7}" dt="2025-05-20T15:55:22.425" v="851" actId="20577"/>
          <ac:spMkLst>
            <pc:docMk/>
            <pc:sldMk cId="1998239068" sldId="512"/>
            <ac:spMk id="8" creationId="{C683C39C-B4AF-095B-1573-A19ADC89591A}"/>
          </ac:spMkLst>
        </pc:spChg>
      </pc:sldChg>
      <pc:sldChg chg="add replId">
        <pc:chgData name="Amber Lambert" userId="S::alambert@ivimhealth.com::f068a575-21ea-4752-8bf7-255ce4eafa8f" providerId="AD" clId="Web-{50587EFF-CA97-BCCE-4E91-CDCE908C00E7}" dt="2025-05-20T15:49:16.355" v="841"/>
        <pc:sldMkLst>
          <pc:docMk/>
          <pc:sldMk cId="4211794738" sldId="513"/>
        </pc:sldMkLst>
      </pc:sldChg>
    </pc:docChg>
  </pc:docChgLst>
  <pc:docChgLst>
    <pc:chgData name="Emily Bigby" userId="S::ebigby@ivimhealth.com::6cdc15f2-41f5-4824-bf91-3912f7a06f33" providerId="AD" clId="Web-{F857D6E4-2633-544F-AB57-DF356C8B838C}"/>
    <pc:docChg chg="addSld delSld modSld sldOrd">
      <pc:chgData name="Emily Bigby" userId="S::ebigby@ivimhealth.com::6cdc15f2-41f5-4824-bf91-3912f7a06f33" providerId="AD" clId="Web-{F857D6E4-2633-544F-AB57-DF356C8B838C}" dt="2025-05-20T20:15:27.075" v="103" actId="20577"/>
      <pc:docMkLst>
        <pc:docMk/>
      </pc:docMkLst>
      <pc:sldChg chg="modSp modCm">
        <pc:chgData name="Emily Bigby" userId="S::ebigby@ivimhealth.com::6cdc15f2-41f5-4824-bf91-3912f7a06f33" providerId="AD" clId="Web-{F857D6E4-2633-544F-AB57-DF356C8B838C}" dt="2025-05-20T20:04:28.350" v="97" actId="20577"/>
        <pc:sldMkLst>
          <pc:docMk/>
          <pc:sldMk cId="3247639618" sldId="509"/>
        </pc:sldMkLst>
        <pc:spChg chg="mod">
          <ac:chgData name="Emily Bigby" userId="S::ebigby@ivimhealth.com::6cdc15f2-41f5-4824-bf91-3912f7a06f33" providerId="AD" clId="Web-{F857D6E4-2633-544F-AB57-DF356C8B838C}" dt="2025-05-20T20:04:28.350" v="97" actId="20577"/>
          <ac:spMkLst>
            <pc:docMk/>
            <pc:sldMk cId="3247639618" sldId="509"/>
            <ac:spMk id="9" creationId="{C16FA879-F924-DD8B-4DA5-C28906C5D17A}"/>
          </ac:spMkLst>
        </pc:spChg>
        <pc:extLst>
          <p:ext xmlns:p="http://schemas.openxmlformats.org/presentationml/2006/main" uri="{D6D511B9-2390-475A-947B-AFAB55BFBCF1}">
            <pc226:cmChg xmlns:pc226="http://schemas.microsoft.com/office/powerpoint/2022/06/main/command" chg="mod">
              <pc226:chgData name="Emily Bigby" userId="S::ebigby@ivimhealth.com::6cdc15f2-41f5-4824-bf91-3912f7a06f33" providerId="AD" clId="Web-{F857D6E4-2633-544F-AB57-DF356C8B838C}" dt="2025-05-20T20:04:20.521" v="96" actId="20577"/>
              <pc2:cmMkLst xmlns:pc2="http://schemas.microsoft.com/office/powerpoint/2019/9/main/command">
                <pc:docMk/>
                <pc:sldMk cId="3247639618" sldId="509"/>
                <pc2:cmMk id="{BEE4735F-F7B2-41C9-9288-76A8F1C76F75}"/>
              </pc2:cmMkLst>
            </pc226:cmChg>
          </p:ext>
        </pc:extLst>
      </pc:sldChg>
      <pc:sldChg chg="modSp">
        <pc:chgData name="Emily Bigby" userId="S::ebigby@ivimhealth.com::6cdc15f2-41f5-4824-bf91-3912f7a06f33" providerId="AD" clId="Web-{F857D6E4-2633-544F-AB57-DF356C8B838C}" dt="2025-05-20T20:15:11.621" v="101" actId="20577"/>
        <pc:sldMkLst>
          <pc:docMk/>
          <pc:sldMk cId="2161607" sldId="511"/>
        </pc:sldMkLst>
        <pc:spChg chg="mod">
          <ac:chgData name="Emily Bigby" userId="S::ebigby@ivimhealth.com::6cdc15f2-41f5-4824-bf91-3912f7a06f33" providerId="AD" clId="Web-{F857D6E4-2633-544F-AB57-DF356C8B838C}" dt="2025-05-20T20:15:11.621" v="101" actId="20577"/>
          <ac:spMkLst>
            <pc:docMk/>
            <pc:sldMk cId="2161607" sldId="511"/>
            <ac:spMk id="6" creationId="{4C20EE82-4873-3939-2335-1FBD8D8DB8B5}"/>
          </ac:spMkLst>
        </pc:spChg>
      </pc:sldChg>
      <pc:sldChg chg="modSp modCm">
        <pc:chgData name="Emily Bigby" userId="S::ebigby@ivimhealth.com::6cdc15f2-41f5-4824-bf91-3912f7a06f33" providerId="AD" clId="Web-{F857D6E4-2633-544F-AB57-DF356C8B838C}" dt="2025-05-20T20:15:27.075" v="103" actId="20577"/>
        <pc:sldMkLst>
          <pc:docMk/>
          <pc:sldMk cId="352091698" sldId="516"/>
        </pc:sldMkLst>
        <pc:spChg chg="mod">
          <ac:chgData name="Emily Bigby" userId="S::ebigby@ivimhealth.com::6cdc15f2-41f5-4824-bf91-3912f7a06f33" providerId="AD" clId="Web-{F857D6E4-2633-544F-AB57-DF356C8B838C}" dt="2025-05-20T20:15:27.075" v="103" actId="20577"/>
          <ac:spMkLst>
            <pc:docMk/>
            <pc:sldMk cId="352091698" sldId="516"/>
            <ac:spMk id="9" creationId="{83810827-5B9A-4FD2-50BE-E6243F7532C7}"/>
          </ac:spMkLst>
        </pc:spChg>
        <pc:extLst>
          <p:ext xmlns:p="http://schemas.openxmlformats.org/presentationml/2006/main" uri="{D6D511B9-2390-475A-947B-AFAB55BFBCF1}">
            <pc226:cmChg xmlns:pc226="http://schemas.microsoft.com/office/powerpoint/2022/06/main/command" chg="mod">
              <pc226:chgData name="Emily Bigby" userId="S::ebigby@ivimhealth.com::6cdc15f2-41f5-4824-bf91-3912f7a06f33" providerId="AD" clId="Web-{F857D6E4-2633-544F-AB57-DF356C8B838C}" dt="2025-05-20T20:15:24.716" v="102" actId="20577"/>
              <pc2:cmMkLst xmlns:pc2="http://schemas.microsoft.com/office/powerpoint/2019/9/main/command">
                <pc:docMk/>
                <pc:sldMk cId="352091698" sldId="516"/>
                <pc2:cmMk id="{78C5D234-447E-4D6C-BC74-980D11EB8077}"/>
              </pc2:cmMkLst>
            </pc226:cmChg>
          </p:ext>
        </pc:extLst>
      </pc:sldChg>
      <pc:sldChg chg="new del ord">
        <pc:chgData name="Emily Bigby" userId="S::ebigby@ivimhealth.com::6cdc15f2-41f5-4824-bf91-3912f7a06f33" providerId="AD" clId="Web-{F857D6E4-2633-544F-AB57-DF356C8B838C}" dt="2025-05-20T19:43:31.198" v="24"/>
        <pc:sldMkLst>
          <pc:docMk/>
          <pc:sldMk cId="3937327114" sldId="518"/>
        </pc:sldMkLst>
      </pc:sldChg>
      <pc:sldChg chg="modSp add ord replId">
        <pc:chgData name="Emily Bigby" userId="S::ebigby@ivimhealth.com::6cdc15f2-41f5-4824-bf91-3912f7a06f33" providerId="AD" clId="Web-{F857D6E4-2633-544F-AB57-DF356C8B838C}" dt="2025-05-20T19:43:42.386" v="25"/>
        <pc:sldMkLst>
          <pc:docMk/>
          <pc:sldMk cId="4188143944" sldId="519"/>
        </pc:sldMkLst>
        <pc:spChg chg="mod">
          <ac:chgData name="Emily Bigby" userId="S::ebigby@ivimhealth.com::6cdc15f2-41f5-4824-bf91-3912f7a06f33" providerId="AD" clId="Web-{F857D6E4-2633-544F-AB57-DF356C8B838C}" dt="2025-05-20T19:43:06.603" v="21" actId="20577"/>
          <ac:spMkLst>
            <pc:docMk/>
            <pc:sldMk cId="4188143944" sldId="519"/>
            <ac:spMk id="2" creationId="{185E2783-364C-CCDB-BD36-267C442810E7}"/>
          </ac:spMkLst>
        </pc:spChg>
        <pc:spChg chg="mod">
          <ac:chgData name="Emily Bigby" userId="S::ebigby@ivimhealth.com::6cdc15f2-41f5-4824-bf91-3912f7a06f33" providerId="AD" clId="Web-{F857D6E4-2633-544F-AB57-DF356C8B838C}" dt="2025-05-20T19:42:57.275" v="20" actId="20577"/>
          <ac:spMkLst>
            <pc:docMk/>
            <pc:sldMk cId="4188143944" sldId="519"/>
            <ac:spMk id="3" creationId="{712F0DCF-BC64-8FA8-9CD4-2B9DD8CA9FCB}"/>
          </ac:spMkLst>
        </pc:spChg>
      </pc:sldChg>
      <pc:sldChg chg="modSp add ord replId">
        <pc:chgData name="Emily Bigby" userId="S::ebigby@ivimhealth.com::6cdc15f2-41f5-4824-bf91-3912f7a06f33" providerId="AD" clId="Web-{F857D6E4-2633-544F-AB57-DF356C8B838C}" dt="2025-05-20T19:56:08.536" v="58" actId="1076"/>
        <pc:sldMkLst>
          <pc:docMk/>
          <pc:sldMk cId="1735740499" sldId="520"/>
        </pc:sldMkLst>
        <pc:spChg chg="mod">
          <ac:chgData name="Emily Bigby" userId="S::ebigby@ivimhealth.com::6cdc15f2-41f5-4824-bf91-3912f7a06f33" providerId="AD" clId="Web-{F857D6E4-2633-544F-AB57-DF356C8B838C}" dt="2025-05-20T19:51:03.166" v="33" actId="14100"/>
          <ac:spMkLst>
            <pc:docMk/>
            <pc:sldMk cId="1735740499" sldId="520"/>
            <ac:spMk id="2" creationId="{4A26531A-3521-46F4-09DA-59CFD6534B01}"/>
          </ac:spMkLst>
        </pc:spChg>
        <pc:spChg chg="mod">
          <ac:chgData name="Emily Bigby" userId="S::ebigby@ivimhealth.com::6cdc15f2-41f5-4824-bf91-3912f7a06f33" providerId="AD" clId="Web-{F857D6E4-2633-544F-AB57-DF356C8B838C}" dt="2025-05-20T19:56:08.536" v="58" actId="1076"/>
          <ac:spMkLst>
            <pc:docMk/>
            <pc:sldMk cId="1735740499" sldId="520"/>
            <ac:spMk id="3" creationId="{62FF358D-FFAE-0269-B15B-0BFC31C66712}"/>
          </ac:spMkLst>
        </pc:spChg>
      </pc:sldChg>
      <pc:sldChg chg="modSp add replId">
        <pc:chgData name="Emily Bigby" userId="S::ebigby@ivimhealth.com::6cdc15f2-41f5-4824-bf91-3912f7a06f33" providerId="AD" clId="Web-{F857D6E4-2633-544F-AB57-DF356C8B838C}" dt="2025-05-20T19:57:38.539" v="67" actId="1076"/>
        <pc:sldMkLst>
          <pc:docMk/>
          <pc:sldMk cId="4014517238" sldId="521"/>
        </pc:sldMkLst>
        <pc:spChg chg="mod">
          <ac:chgData name="Emily Bigby" userId="S::ebigby@ivimhealth.com::6cdc15f2-41f5-4824-bf91-3912f7a06f33" providerId="AD" clId="Web-{F857D6E4-2633-544F-AB57-DF356C8B838C}" dt="2025-05-20T19:56:41.209" v="64" actId="14100"/>
          <ac:spMkLst>
            <pc:docMk/>
            <pc:sldMk cId="4014517238" sldId="521"/>
            <ac:spMk id="2" creationId="{21EAD4B1-F8CC-A2C3-7277-E0F941C9D188}"/>
          </ac:spMkLst>
        </pc:spChg>
        <pc:spChg chg="mod">
          <ac:chgData name="Emily Bigby" userId="S::ebigby@ivimhealth.com::6cdc15f2-41f5-4824-bf91-3912f7a06f33" providerId="AD" clId="Web-{F857D6E4-2633-544F-AB57-DF356C8B838C}" dt="2025-05-20T19:57:38.539" v="67" actId="1076"/>
          <ac:spMkLst>
            <pc:docMk/>
            <pc:sldMk cId="4014517238" sldId="521"/>
            <ac:spMk id="3" creationId="{6000D755-81EE-53A4-3CF6-8D1700734A50}"/>
          </ac:spMkLst>
        </pc:spChg>
      </pc:sldChg>
      <pc:sldChg chg="modSp add ord replId">
        <pc:chgData name="Emily Bigby" userId="S::ebigby@ivimhealth.com::6cdc15f2-41f5-4824-bf91-3912f7a06f33" providerId="AD" clId="Web-{F857D6E4-2633-544F-AB57-DF356C8B838C}" dt="2025-05-20T19:59:56.497" v="78" actId="1076"/>
        <pc:sldMkLst>
          <pc:docMk/>
          <pc:sldMk cId="3039375313" sldId="522"/>
        </pc:sldMkLst>
        <pc:spChg chg="mod">
          <ac:chgData name="Emily Bigby" userId="S::ebigby@ivimhealth.com::6cdc15f2-41f5-4824-bf91-3912f7a06f33" providerId="AD" clId="Web-{F857D6E4-2633-544F-AB57-DF356C8B838C}" dt="2025-05-20T19:59:24.183" v="76" actId="14100"/>
          <ac:spMkLst>
            <pc:docMk/>
            <pc:sldMk cId="3039375313" sldId="522"/>
            <ac:spMk id="2" creationId="{50BFFBDD-FEA0-2982-10CE-C6E4EF7B5F76}"/>
          </ac:spMkLst>
        </pc:spChg>
        <pc:spChg chg="mod">
          <ac:chgData name="Emily Bigby" userId="S::ebigby@ivimhealth.com::6cdc15f2-41f5-4824-bf91-3912f7a06f33" providerId="AD" clId="Web-{F857D6E4-2633-544F-AB57-DF356C8B838C}" dt="2025-05-20T19:59:56.497" v="78" actId="1076"/>
          <ac:spMkLst>
            <pc:docMk/>
            <pc:sldMk cId="3039375313" sldId="522"/>
            <ac:spMk id="3" creationId="{F8984A37-A2D0-F594-C6DC-DF917CCEA9A6}"/>
          </ac:spMkLst>
        </pc:spChg>
      </pc:sldChg>
      <pc:sldChg chg="modSp add replId">
        <pc:chgData name="Emily Bigby" userId="S::ebigby@ivimhealth.com::6cdc15f2-41f5-4824-bf91-3912f7a06f33" providerId="AD" clId="Web-{F857D6E4-2633-544F-AB57-DF356C8B838C}" dt="2025-05-20T20:00:52.202" v="89" actId="20577"/>
        <pc:sldMkLst>
          <pc:docMk/>
          <pc:sldMk cId="572277795" sldId="523"/>
        </pc:sldMkLst>
        <pc:spChg chg="mod">
          <ac:chgData name="Emily Bigby" userId="S::ebigby@ivimhealth.com::6cdc15f2-41f5-4824-bf91-3912f7a06f33" providerId="AD" clId="Web-{F857D6E4-2633-544F-AB57-DF356C8B838C}" dt="2025-05-20T20:00:22.857" v="82" actId="14100"/>
          <ac:spMkLst>
            <pc:docMk/>
            <pc:sldMk cId="572277795" sldId="523"/>
            <ac:spMk id="2" creationId="{7D8D724D-A855-F34D-75A7-F9434DD89231}"/>
          </ac:spMkLst>
        </pc:spChg>
        <pc:spChg chg="mod">
          <ac:chgData name="Emily Bigby" userId="S::ebigby@ivimhealth.com::6cdc15f2-41f5-4824-bf91-3912f7a06f33" providerId="AD" clId="Web-{F857D6E4-2633-544F-AB57-DF356C8B838C}" dt="2025-05-20T20:00:52.202" v="89" actId="20577"/>
          <ac:spMkLst>
            <pc:docMk/>
            <pc:sldMk cId="572277795" sldId="523"/>
            <ac:spMk id="3" creationId="{A421C723-2938-C023-3631-B2DE79DA60A0}"/>
          </ac:spMkLst>
        </pc:spChg>
      </pc:sldChg>
    </pc:docChg>
  </pc:docChgLst>
  <pc:docChgLst>
    <pc:chgData name="Amber Lambert" userId="S::alambert@ivimhealth.com::f068a575-21ea-4752-8bf7-255ce4eafa8f" providerId="AD" clId="Web-{58AA438E-C810-E2D4-0BE4-75B966B80430}"/>
    <pc:docChg chg="mod modSld">
      <pc:chgData name="Amber Lambert" userId="S::alambert@ivimhealth.com::f068a575-21ea-4752-8bf7-255ce4eafa8f" providerId="AD" clId="Web-{58AA438E-C810-E2D4-0BE4-75B966B80430}" dt="2025-05-18T16:17:58.215" v="6" actId="20577"/>
      <pc:docMkLst>
        <pc:docMk/>
      </pc:docMkLst>
      <pc:sldChg chg="delSp">
        <pc:chgData name="Amber Lambert" userId="S::alambert@ivimhealth.com::f068a575-21ea-4752-8bf7-255ce4eafa8f" providerId="AD" clId="Web-{58AA438E-C810-E2D4-0BE4-75B966B80430}" dt="2025-05-18T16:16:36.448" v="0"/>
        <pc:sldMkLst>
          <pc:docMk/>
          <pc:sldMk cId="109857222" sldId="256"/>
        </pc:sldMkLst>
        <pc:spChg chg="del">
          <ac:chgData name="Amber Lambert" userId="S::alambert@ivimhealth.com::f068a575-21ea-4752-8bf7-255ce4eafa8f" providerId="AD" clId="Web-{58AA438E-C810-E2D4-0BE4-75B966B80430}" dt="2025-05-18T16:16:36.448" v="0"/>
          <ac:spMkLst>
            <pc:docMk/>
            <pc:sldMk cId="109857222" sldId="256"/>
            <ac:spMk id="3" creationId="{00000000-0000-0000-0000-000000000000}"/>
          </ac:spMkLst>
        </pc:spChg>
      </pc:sldChg>
      <pc:sldChg chg="modSp modCm">
        <pc:chgData name="Amber Lambert" userId="S::alambert@ivimhealth.com::f068a575-21ea-4752-8bf7-255ce4eafa8f" providerId="AD" clId="Web-{58AA438E-C810-E2D4-0BE4-75B966B80430}" dt="2025-05-18T16:17:58.215" v="6" actId="20577"/>
        <pc:sldMkLst>
          <pc:docMk/>
          <pc:sldMk cId="1881364806" sldId="328"/>
        </pc:sldMkLst>
        <pc:spChg chg="mod">
          <ac:chgData name="Amber Lambert" userId="S::alambert@ivimhealth.com::f068a575-21ea-4752-8bf7-255ce4eafa8f" providerId="AD" clId="Web-{58AA438E-C810-E2D4-0BE4-75B966B80430}" dt="2025-05-18T16:17:58.215" v="6" actId="20577"/>
          <ac:spMkLst>
            <pc:docMk/>
            <pc:sldMk cId="1881364806" sldId="328"/>
            <ac:spMk id="3" creationId="{C1BCAC7F-3B0F-4252-FC9A-003ABB2B5380}"/>
          </ac:spMkLst>
        </pc:spChg>
        <pc:extLst>
          <p:ext xmlns:p="http://schemas.openxmlformats.org/presentationml/2006/main" uri="{D6D511B9-2390-475A-947B-AFAB55BFBCF1}">
            <pc226:cmChg xmlns:pc226="http://schemas.microsoft.com/office/powerpoint/2022/06/main/command" chg="mod">
              <pc226:chgData name="Amber Lambert" userId="S::alambert@ivimhealth.com::f068a575-21ea-4752-8bf7-255ce4eafa8f" providerId="AD" clId="Web-{58AA438E-C810-E2D4-0BE4-75B966B80430}" dt="2025-05-18T16:17:37.668" v="5" actId="20577"/>
              <pc2:cmMkLst xmlns:pc2="http://schemas.microsoft.com/office/powerpoint/2019/9/main/command">
                <pc:docMk/>
                <pc:sldMk cId="1881364806" sldId="328"/>
                <pc2:cmMk id="{F3AD5A99-F2D4-44F1-A901-C07E1F610A1E}"/>
              </pc2:cmMkLst>
            </pc226:cmChg>
          </p:ext>
        </pc:extLst>
      </pc:sldChg>
    </pc:docChg>
  </pc:docChgLst>
  <pc:docChgLst>
    <pc:chgData name="Erin Rodriguez" userId="S::erodriguez@ivimhealth.com::ee27281d-7943-47c4-a2a2-b54a43ff153e" providerId="AD" clId="Web-{73632469-4820-0CE9-D02B-1ACCA0A44E65}"/>
    <pc:docChg chg="modSld">
      <pc:chgData name="Erin Rodriguez" userId="S::erodriguez@ivimhealth.com::ee27281d-7943-47c4-a2a2-b54a43ff153e" providerId="AD" clId="Web-{73632469-4820-0CE9-D02B-1ACCA0A44E65}" dt="2025-05-20T19:03:39.893" v="24" actId="20577"/>
      <pc:docMkLst>
        <pc:docMk/>
      </pc:docMkLst>
      <pc:sldChg chg="modSp">
        <pc:chgData name="Erin Rodriguez" userId="S::erodriguez@ivimhealth.com::ee27281d-7943-47c4-a2a2-b54a43ff153e" providerId="AD" clId="Web-{73632469-4820-0CE9-D02B-1ACCA0A44E65}" dt="2025-05-20T18:57:36.122" v="11" actId="20577"/>
        <pc:sldMkLst>
          <pc:docMk/>
          <pc:sldMk cId="758863050" sldId="272"/>
        </pc:sldMkLst>
        <pc:spChg chg="mod">
          <ac:chgData name="Erin Rodriguez" userId="S::erodriguez@ivimhealth.com::ee27281d-7943-47c4-a2a2-b54a43ff153e" providerId="AD" clId="Web-{73632469-4820-0CE9-D02B-1ACCA0A44E65}" dt="2025-05-20T18:57:36.122" v="11" actId="20577"/>
          <ac:spMkLst>
            <pc:docMk/>
            <pc:sldMk cId="758863050" sldId="272"/>
            <ac:spMk id="6" creationId="{3F38BAF4-B7D0-6AFA-5941-5BD6C45944F3}"/>
          </ac:spMkLst>
        </pc:spChg>
      </pc:sldChg>
      <pc:sldChg chg="modSp">
        <pc:chgData name="Erin Rodriguez" userId="S::erodriguez@ivimhealth.com::ee27281d-7943-47c4-a2a2-b54a43ff153e" providerId="AD" clId="Web-{73632469-4820-0CE9-D02B-1ACCA0A44E65}" dt="2025-05-20T18:58:21.544" v="14" actId="20577"/>
        <pc:sldMkLst>
          <pc:docMk/>
          <pc:sldMk cId="3023394512" sldId="286"/>
        </pc:sldMkLst>
        <pc:spChg chg="mod">
          <ac:chgData name="Erin Rodriguez" userId="S::erodriguez@ivimhealth.com::ee27281d-7943-47c4-a2a2-b54a43ff153e" providerId="AD" clId="Web-{73632469-4820-0CE9-D02B-1ACCA0A44E65}" dt="2025-05-20T18:58:21.544" v="14" actId="20577"/>
          <ac:spMkLst>
            <pc:docMk/>
            <pc:sldMk cId="3023394512" sldId="286"/>
            <ac:spMk id="3" creationId="{EF2F9634-A4E7-BE60-D72D-179643EA140C}"/>
          </ac:spMkLst>
        </pc:spChg>
      </pc:sldChg>
      <pc:sldChg chg="modSp">
        <pc:chgData name="Erin Rodriguez" userId="S::erodriguez@ivimhealth.com::ee27281d-7943-47c4-a2a2-b54a43ff153e" providerId="AD" clId="Web-{73632469-4820-0CE9-D02B-1ACCA0A44E65}" dt="2025-05-20T18:51:11.102" v="1" actId="20577"/>
        <pc:sldMkLst>
          <pc:docMk/>
          <pc:sldMk cId="1585473196" sldId="362"/>
        </pc:sldMkLst>
        <pc:spChg chg="mod">
          <ac:chgData name="Erin Rodriguez" userId="S::erodriguez@ivimhealth.com::ee27281d-7943-47c4-a2a2-b54a43ff153e" providerId="AD" clId="Web-{73632469-4820-0CE9-D02B-1ACCA0A44E65}" dt="2025-05-20T18:51:11.102" v="1" actId="20577"/>
          <ac:spMkLst>
            <pc:docMk/>
            <pc:sldMk cId="1585473196" sldId="362"/>
            <ac:spMk id="3" creationId="{3FB665FC-E70C-F939-5990-94183C0AEEEA}"/>
          </ac:spMkLst>
        </pc:spChg>
      </pc:sldChg>
      <pc:sldChg chg="modSp">
        <pc:chgData name="Erin Rodriguez" userId="S::erodriguez@ivimhealth.com::ee27281d-7943-47c4-a2a2-b54a43ff153e" providerId="AD" clId="Web-{73632469-4820-0CE9-D02B-1ACCA0A44E65}" dt="2025-05-20T19:00:11.044" v="18" actId="20577"/>
        <pc:sldMkLst>
          <pc:docMk/>
          <pc:sldMk cId="70160432" sldId="507"/>
        </pc:sldMkLst>
        <pc:spChg chg="mod">
          <ac:chgData name="Erin Rodriguez" userId="S::erodriguez@ivimhealth.com::ee27281d-7943-47c4-a2a2-b54a43ff153e" providerId="AD" clId="Web-{73632469-4820-0CE9-D02B-1ACCA0A44E65}" dt="2025-05-20T19:00:11.044" v="18" actId="20577"/>
          <ac:spMkLst>
            <pc:docMk/>
            <pc:sldMk cId="70160432" sldId="507"/>
            <ac:spMk id="3" creationId="{2FB52565-40A9-AD06-2683-76C2DF2316E8}"/>
          </ac:spMkLst>
        </pc:spChg>
      </pc:sldChg>
      <pc:sldChg chg="modSp">
        <pc:chgData name="Erin Rodriguez" userId="S::erodriguez@ivimhealth.com::ee27281d-7943-47c4-a2a2-b54a43ff153e" providerId="AD" clId="Web-{73632469-4820-0CE9-D02B-1ACCA0A44E65}" dt="2025-05-20T19:02:15.346" v="20" actId="20577"/>
        <pc:sldMkLst>
          <pc:docMk/>
          <pc:sldMk cId="2161607" sldId="511"/>
        </pc:sldMkLst>
        <pc:spChg chg="mod">
          <ac:chgData name="Erin Rodriguez" userId="S::erodriguez@ivimhealth.com::ee27281d-7943-47c4-a2a2-b54a43ff153e" providerId="AD" clId="Web-{73632469-4820-0CE9-D02B-1ACCA0A44E65}" dt="2025-05-20T19:02:15.346" v="20" actId="20577"/>
          <ac:spMkLst>
            <pc:docMk/>
            <pc:sldMk cId="2161607" sldId="511"/>
            <ac:spMk id="6" creationId="{4C20EE82-4873-3939-2335-1FBD8D8DB8B5}"/>
          </ac:spMkLst>
        </pc:spChg>
      </pc:sldChg>
      <pc:sldChg chg="modSp">
        <pc:chgData name="Erin Rodriguez" userId="S::erodriguez@ivimhealth.com::ee27281d-7943-47c4-a2a2-b54a43ff153e" providerId="AD" clId="Web-{73632469-4820-0CE9-D02B-1ACCA0A44E65}" dt="2025-05-20T19:02:52.487" v="22" actId="20577"/>
        <pc:sldMkLst>
          <pc:docMk/>
          <pc:sldMk cId="1998239068" sldId="512"/>
        </pc:sldMkLst>
        <pc:spChg chg="mod">
          <ac:chgData name="Erin Rodriguez" userId="S::erodriguez@ivimhealth.com::ee27281d-7943-47c4-a2a2-b54a43ff153e" providerId="AD" clId="Web-{73632469-4820-0CE9-D02B-1ACCA0A44E65}" dt="2025-05-20T19:02:52.487" v="22" actId="20577"/>
          <ac:spMkLst>
            <pc:docMk/>
            <pc:sldMk cId="1998239068" sldId="512"/>
            <ac:spMk id="6" creationId="{432AEA4D-3E36-11D0-43C5-F5788C7C3020}"/>
          </ac:spMkLst>
        </pc:spChg>
      </pc:sldChg>
      <pc:sldChg chg="modSp modCm">
        <pc:chgData name="Erin Rodriguez" userId="S::erodriguez@ivimhealth.com::ee27281d-7943-47c4-a2a2-b54a43ff153e" providerId="AD" clId="Web-{73632469-4820-0CE9-D02B-1ACCA0A44E65}" dt="2025-05-20T19:03:39.893" v="24" actId="20577"/>
        <pc:sldMkLst>
          <pc:docMk/>
          <pc:sldMk cId="352091698" sldId="516"/>
        </pc:sldMkLst>
        <pc:spChg chg="mod">
          <ac:chgData name="Erin Rodriguez" userId="S::erodriguez@ivimhealth.com::ee27281d-7943-47c4-a2a2-b54a43ff153e" providerId="AD" clId="Web-{73632469-4820-0CE9-D02B-1ACCA0A44E65}" dt="2025-05-20T19:03:39.893" v="24" actId="20577"/>
          <ac:spMkLst>
            <pc:docMk/>
            <pc:sldMk cId="352091698" sldId="516"/>
            <ac:spMk id="9" creationId="{83810827-5B9A-4FD2-50BE-E6243F7532C7}"/>
          </ac:spMkLst>
        </pc:spChg>
        <pc:extLst>
          <p:ext xmlns:p="http://schemas.openxmlformats.org/presentationml/2006/main" uri="{D6D511B9-2390-475A-947B-AFAB55BFBCF1}">
            <pc226:cmChg xmlns:pc226="http://schemas.microsoft.com/office/powerpoint/2022/06/main/command" chg="mod">
              <pc226:chgData name="Erin Rodriguez" userId="S::erodriguez@ivimhealth.com::ee27281d-7943-47c4-a2a2-b54a43ff153e" providerId="AD" clId="Web-{73632469-4820-0CE9-D02B-1ACCA0A44E65}" dt="2025-05-20T19:03:37.315" v="23" actId="20577"/>
              <pc2:cmMkLst xmlns:pc2="http://schemas.microsoft.com/office/powerpoint/2019/9/main/command">
                <pc:docMk/>
                <pc:sldMk cId="352091698" sldId="516"/>
                <pc2:cmMk id="{78C5D234-447E-4D6C-BC74-980D11EB8077}"/>
              </pc2:cmMkLst>
            </pc226:cmChg>
          </p:ext>
        </pc:extLst>
      </pc:sldChg>
    </pc:docChg>
  </pc:docChgLst>
  <pc:docChgLst>
    <pc:chgData name="Amber Lambert" userId="S::alambert@ivimhealth.com::f068a575-21ea-4752-8bf7-255ce4eafa8f" providerId="AD" clId="Web-{55213311-C64D-0A00-332E-F626B1934E4F}"/>
    <pc:docChg chg="addSld delSld modSld sldOrd">
      <pc:chgData name="Amber Lambert" userId="S::alambert@ivimhealth.com::f068a575-21ea-4752-8bf7-255ce4eafa8f" providerId="AD" clId="Web-{55213311-C64D-0A00-332E-F626B1934E4F}" dt="2025-05-19T21:25:48.764" v="566"/>
      <pc:docMkLst>
        <pc:docMk/>
      </pc:docMkLst>
      <pc:sldChg chg="del">
        <pc:chgData name="Amber Lambert" userId="S::alambert@ivimhealth.com::f068a575-21ea-4752-8bf7-255ce4eafa8f" providerId="AD" clId="Web-{55213311-C64D-0A00-332E-F626B1934E4F}" dt="2025-05-19T20:56:09.020" v="261"/>
        <pc:sldMkLst>
          <pc:docMk/>
          <pc:sldMk cId="330240211" sldId="257"/>
        </pc:sldMkLst>
      </pc:sldChg>
      <pc:sldChg chg="modSp">
        <pc:chgData name="Amber Lambert" userId="S::alambert@ivimhealth.com::f068a575-21ea-4752-8bf7-255ce4eafa8f" providerId="AD" clId="Web-{55213311-C64D-0A00-332E-F626B1934E4F}" dt="2025-05-19T20:48:04.814" v="131" actId="20577"/>
        <pc:sldMkLst>
          <pc:docMk/>
          <pc:sldMk cId="3548634119" sldId="265"/>
        </pc:sldMkLst>
        <pc:spChg chg="mod">
          <ac:chgData name="Amber Lambert" userId="S::alambert@ivimhealth.com::f068a575-21ea-4752-8bf7-255ce4eafa8f" providerId="AD" clId="Web-{55213311-C64D-0A00-332E-F626B1934E4F}" dt="2025-05-19T20:48:04.814" v="131" actId="20577"/>
          <ac:spMkLst>
            <pc:docMk/>
            <pc:sldMk cId="3548634119" sldId="265"/>
            <ac:spMk id="2" creationId="{3F7436CF-2CD4-0B12-791F-4D8C8E139F23}"/>
          </ac:spMkLst>
        </pc:spChg>
      </pc:sldChg>
      <pc:sldChg chg="modSp">
        <pc:chgData name="Amber Lambert" userId="S::alambert@ivimhealth.com::f068a575-21ea-4752-8bf7-255ce4eafa8f" providerId="AD" clId="Web-{55213311-C64D-0A00-332E-F626B1934E4F}" dt="2025-05-19T20:50:17.081" v="184" actId="20577"/>
        <pc:sldMkLst>
          <pc:docMk/>
          <pc:sldMk cId="71018959" sldId="270"/>
        </pc:sldMkLst>
        <pc:spChg chg="mod">
          <ac:chgData name="Amber Lambert" userId="S::alambert@ivimhealth.com::f068a575-21ea-4752-8bf7-255ce4eafa8f" providerId="AD" clId="Web-{55213311-C64D-0A00-332E-F626B1934E4F}" dt="2025-05-19T20:50:17.081" v="184" actId="20577"/>
          <ac:spMkLst>
            <pc:docMk/>
            <pc:sldMk cId="71018959" sldId="270"/>
            <ac:spMk id="3" creationId="{CD1A1157-D2A1-45EF-D80A-F7C2D9635FEC}"/>
          </ac:spMkLst>
        </pc:spChg>
      </pc:sldChg>
      <pc:sldChg chg="ord">
        <pc:chgData name="Amber Lambert" userId="S::alambert@ivimhealth.com::f068a575-21ea-4752-8bf7-255ce4eafa8f" providerId="AD" clId="Web-{55213311-C64D-0A00-332E-F626B1934E4F}" dt="2025-05-19T20:43:59.860" v="0"/>
        <pc:sldMkLst>
          <pc:docMk/>
          <pc:sldMk cId="1407952918" sldId="271"/>
        </pc:sldMkLst>
      </pc:sldChg>
      <pc:sldChg chg="modSp ord">
        <pc:chgData name="Amber Lambert" userId="S::alambert@ivimhealth.com::f068a575-21ea-4752-8bf7-255ce4eafa8f" providerId="AD" clId="Web-{55213311-C64D-0A00-332E-F626B1934E4F}" dt="2025-05-19T21:21:46.497" v="540"/>
        <pc:sldMkLst>
          <pc:docMk/>
          <pc:sldMk cId="758863050" sldId="272"/>
        </pc:sldMkLst>
        <pc:spChg chg="mod">
          <ac:chgData name="Amber Lambert" userId="S::alambert@ivimhealth.com::f068a575-21ea-4752-8bf7-255ce4eafa8f" providerId="AD" clId="Web-{55213311-C64D-0A00-332E-F626B1934E4F}" dt="2025-05-19T20:44:51.813" v="4" actId="20577"/>
          <ac:spMkLst>
            <pc:docMk/>
            <pc:sldMk cId="758863050" sldId="272"/>
            <ac:spMk id="6" creationId="{3F38BAF4-B7D0-6AFA-5941-5BD6C45944F3}"/>
          </ac:spMkLst>
        </pc:spChg>
        <pc:graphicFrameChg chg="mod modGraphic">
          <ac:chgData name="Amber Lambert" userId="S::alambert@ivimhealth.com::f068a575-21ea-4752-8bf7-255ce4eafa8f" providerId="AD" clId="Web-{55213311-C64D-0A00-332E-F626B1934E4F}" dt="2025-05-19T21:21:46.497" v="540"/>
          <ac:graphicFrameMkLst>
            <pc:docMk/>
            <pc:sldMk cId="758863050" sldId="272"/>
            <ac:graphicFrameMk id="5" creationId="{F8534ED9-8A78-4338-A17D-541BD61B695F}"/>
          </ac:graphicFrameMkLst>
        </pc:graphicFrameChg>
      </pc:sldChg>
      <pc:sldChg chg="addSp modSp mod ord setBg">
        <pc:chgData name="Amber Lambert" userId="S::alambert@ivimhealth.com::f068a575-21ea-4752-8bf7-255ce4eafa8f" providerId="AD" clId="Web-{55213311-C64D-0A00-332E-F626B1934E4F}" dt="2025-05-19T20:47:13.345" v="64" actId="20577"/>
        <pc:sldMkLst>
          <pc:docMk/>
          <pc:sldMk cId="3221193732" sldId="273"/>
        </pc:sldMkLst>
        <pc:spChg chg="mod">
          <ac:chgData name="Amber Lambert" userId="S::alambert@ivimhealth.com::f068a575-21ea-4752-8bf7-255ce4eafa8f" providerId="AD" clId="Web-{55213311-C64D-0A00-332E-F626B1934E4F}" dt="2025-05-19T20:45:41.720" v="24" actId="20577"/>
          <ac:spMkLst>
            <pc:docMk/>
            <pc:sldMk cId="3221193732" sldId="273"/>
            <ac:spMk id="2" creationId="{E706014D-1343-A3DF-9CE4-7D86543107DE}"/>
          </ac:spMkLst>
        </pc:spChg>
        <pc:spChg chg="mod">
          <ac:chgData name="Amber Lambert" userId="S::alambert@ivimhealth.com::f068a575-21ea-4752-8bf7-255ce4eafa8f" providerId="AD" clId="Web-{55213311-C64D-0A00-332E-F626B1934E4F}" dt="2025-05-19T20:47:13.345" v="64" actId="20577"/>
          <ac:spMkLst>
            <pc:docMk/>
            <pc:sldMk cId="3221193732" sldId="273"/>
            <ac:spMk id="3" creationId="{C4950511-F856-6DE0-1CDA-EE42ED213743}"/>
          </ac:spMkLst>
        </pc:spChg>
        <pc:cxnChg chg="add">
          <ac:chgData name="Amber Lambert" userId="S::alambert@ivimhealth.com::f068a575-21ea-4752-8bf7-255ce4eafa8f" providerId="AD" clId="Web-{55213311-C64D-0A00-332E-F626B1934E4F}" dt="2025-05-19T20:45:02.829" v="5"/>
          <ac:cxnSpMkLst>
            <pc:docMk/>
            <pc:sldMk cId="3221193732" sldId="273"/>
            <ac:cxnSpMk id="8" creationId="{0B5F7E3B-C5F1-40E0-A491-558BAFBC1127}"/>
          </ac:cxnSpMkLst>
        </pc:cxnChg>
      </pc:sldChg>
      <pc:sldChg chg="addSp modSp del mod setBg">
        <pc:chgData name="Amber Lambert" userId="S::alambert@ivimhealth.com::f068a575-21ea-4752-8bf7-255ce4eafa8f" providerId="AD" clId="Web-{55213311-C64D-0A00-332E-F626B1934E4F}" dt="2025-05-19T21:25:16.748" v="555"/>
        <pc:sldMkLst>
          <pc:docMk/>
          <pc:sldMk cId="2159137926" sldId="274"/>
        </pc:sldMkLst>
        <pc:spChg chg="mod">
          <ac:chgData name="Amber Lambert" userId="S::alambert@ivimhealth.com::f068a575-21ea-4752-8bf7-255ce4eafa8f" providerId="AD" clId="Web-{55213311-C64D-0A00-332E-F626B1934E4F}" dt="2025-05-19T20:48:12.814" v="132"/>
          <ac:spMkLst>
            <pc:docMk/>
            <pc:sldMk cId="2159137926" sldId="274"/>
            <ac:spMk id="2" creationId="{7C38AA62-CC26-C8A3-42AB-85F130F924DA}"/>
          </ac:spMkLst>
        </pc:spChg>
        <pc:spChg chg="mod">
          <ac:chgData name="Amber Lambert" userId="S::alambert@ivimhealth.com::f068a575-21ea-4752-8bf7-255ce4eafa8f" providerId="AD" clId="Web-{55213311-C64D-0A00-332E-F626B1934E4F}" dt="2025-05-19T20:48:35.752" v="155" actId="20577"/>
          <ac:spMkLst>
            <pc:docMk/>
            <pc:sldMk cId="2159137926" sldId="274"/>
            <ac:spMk id="3" creationId="{D0A1EF28-3D64-A351-77E7-160BCD1B338D}"/>
          </ac:spMkLst>
        </pc:spChg>
        <pc:cxnChg chg="add">
          <ac:chgData name="Amber Lambert" userId="S::alambert@ivimhealth.com::f068a575-21ea-4752-8bf7-255ce4eafa8f" providerId="AD" clId="Web-{55213311-C64D-0A00-332E-F626B1934E4F}" dt="2025-05-19T20:48:12.814" v="132"/>
          <ac:cxnSpMkLst>
            <pc:docMk/>
            <pc:sldMk cId="2159137926" sldId="274"/>
            <ac:cxnSpMk id="8" creationId="{0B5F7E3B-C5F1-40E0-A491-558BAFBC1127}"/>
          </ac:cxnSpMkLst>
        </pc:cxnChg>
      </pc:sldChg>
      <pc:sldChg chg="addSp modSp mod setBg">
        <pc:chgData name="Amber Lambert" userId="S::alambert@ivimhealth.com::f068a575-21ea-4752-8bf7-255ce4eafa8f" providerId="AD" clId="Web-{55213311-C64D-0A00-332E-F626B1934E4F}" dt="2025-05-19T20:48:44.815" v="159" actId="20577"/>
        <pc:sldMkLst>
          <pc:docMk/>
          <pc:sldMk cId="824784166" sldId="275"/>
        </pc:sldMkLst>
        <pc:spChg chg="mod">
          <ac:chgData name="Amber Lambert" userId="S::alambert@ivimhealth.com::f068a575-21ea-4752-8bf7-255ce4eafa8f" providerId="AD" clId="Web-{55213311-C64D-0A00-332E-F626B1934E4F}" dt="2025-05-19T20:48:37.861" v="156"/>
          <ac:spMkLst>
            <pc:docMk/>
            <pc:sldMk cId="824784166" sldId="275"/>
            <ac:spMk id="2" creationId="{7565E524-324B-B0A7-20D2-F84A26E2F483}"/>
          </ac:spMkLst>
        </pc:spChg>
        <pc:spChg chg="mod">
          <ac:chgData name="Amber Lambert" userId="S::alambert@ivimhealth.com::f068a575-21ea-4752-8bf7-255ce4eafa8f" providerId="AD" clId="Web-{55213311-C64D-0A00-332E-F626B1934E4F}" dt="2025-05-19T20:48:44.815" v="159" actId="20577"/>
          <ac:spMkLst>
            <pc:docMk/>
            <pc:sldMk cId="824784166" sldId="275"/>
            <ac:spMk id="3" creationId="{2457C3F4-63D9-ECD6-E28E-C654C34F7883}"/>
          </ac:spMkLst>
        </pc:spChg>
        <pc:cxnChg chg="add">
          <ac:chgData name="Amber Lambert" userId="S::alambert@ivimhealth.com::f068a575-21ea-4752-8bf7-255ce4eafa8f" providerId="AD" clId="Web-{55213311-C64D-0A00-332E-F626B1934E4F}" dt="2025-05-19T20:48:37.861" v="156"/>
          <ac:cxnSpMkLst>
            <pc:docMk/>
            <pc:sldMk cId="824784166" sldId="275"/>
            <ac:cxnSpMk id="8" creationId="{0B5F7E3B-C5F1-40E0-A491-558BAFBC1127}"/>
          </ac:cxnSpMkLst>
        </pc:cxnChg>
      </pc:sldChg>
      <pc:sldChg chg="addSp modSp del mod setBg">
        <pc:chgData name="Amber Lambert" userId="S::alambert@ivimhealth.com::f068a575-21ea-4752-8bf7-255ce4eafa8f" providerId="AD" clId="Web-{55213311-C64D-0A00-332E-F626B1934E4F}" dt="2025-05-19T21:24:29.763" v="551"/>
        <pc:sldMkLst>
          <pc:docMk/>
          <pc:sldMk cId="3880589526" sldId="276"/>
        </pc:sldMkLst>
        <pc:spChg chg="mod">
          <ac:chgData name="Amber Lambert" userId="S::alambert@ivimhealth.com::f068a575-21ea-4752-8bf7-255ce4eafa8f" providerId="AD" clId="Web-{55213311-C64D-0A00-332E-F626B1934E4F}" dt="2025-05-19T20:48:48.455" v="160"/>
          <ac:spMkLst>
            <pc:docMk/>
            <pc:sldMk cId="3880589526" sldId="276"/>
            <ac:spMk id="2" creationId="{0C17950C-0DCB-CA73-BC84-614267EE0287}"/>
          </ac:spMkLst>
        </pc:spChg>
        <pc:spChg chg="mod">
          <ac:chgData name="Amber Lambert" userId="S::alambert@ivimhealth.com::f068a575-21ea-4752-8bf7-255ce4eafa8f" providerId="AD" clId="Web-{55213311-C64D-0A00-332E-F626B1934E4F}" dt="2025-05-19T20:48:48.455" v="160"/>
          <ac:spMkLst>
            <pc:docMk/>
            <pc:sldMk cId="3880589526" sldId="276"/>
            <ac:spMk id="3" creationId="{8C53D128-F332-B407-4E1F-50032701D95C}"/>
          </ac:spMkLst>
        </pc:spChg>
        <pc:cxnChg chg="add">
          <ac:chgData name="Amber Lambert" userId="S::alambert@ivimhealth.com::f068a575-21ea-4752-8bf7-255ce4eafa8f" providerId="AD" clId="Web-{55213311-C64D-0A00-332E-F626B1934E4F}" dt="2025-05-19T20:48:48.455" v="160"/>
          <ac:cxnSpMkLst>
            <pc:docMk/>
            <pc:sldMk cId="3880589526" sldId="276"/>
            <ac:cxnSpMk id="8" creationId="{0B5F7E3B-C5F1-40E0-A491-558BAFBC1127}"/>
          </ac:cxnSpMkLst>
        </pc:cxnChg>
      </pc:sldChg>
      <pc:sldChg chg="del">
        <pc:chgData name="Amber Lambert" userId="S::alambert@ivimhealth.com::f068a575-21ea-4752-8bf7-255ce4eafa8f" providerId="AD" clId="Web-{55213311-C64D-0A00-332E-F626B1934E4F}" dt="2025-05-19T20:49:03.627" v="161"/>
        <pc:sldMkLst>
          <pc:docMk/>
          <pc:sldMk cId="1271468453" sldId="277"/>
        </pc:sldMkLst>
      </pc:sldChg>
      <pc:sldChg chg="del">
        <pc:chgData name="Amber Lambert" userId="S::alambert@ivimhealth.com::f068a575-21ea-4752-8bf7-255ce4eafa8f" providerId="AD" clId="Web-{55213311-C64D-0A00-332E-F626B1934E4F}" dt="2025-05-19T20:50:18.893" v="185"/>
        <pc:sldMkLst>
          <pc:docMk/>
          <pc:sldMk cId="3218490954" sldId="278"/>
        </pc:sldMkLst>
      </pc:sldChg>
      <pc:sldChg chg="modSp mod modClrScheme chgLayout">
        <pc:chgData name="Amber Lambert" userId="S::alambert@ivimhealth.com::f068a575-21ea-4752-8bf7-255ce4eafa8f" providerId="AD" clId="Web-{55213311-C64D-0A00-332E-F626B1934E4F}" dt="2025-05-19T20:50:45.503" v="190"/>
        <pc:sldMkLst>
          <pc:docMk/>
          <pc:sldMk cId="3275145741" sldId="280"/>
        </pc:sldMkLst>
        <pc:spChg chg="mod ord">
          <ac:chgData name="Amber Lambert" userId="S::alambert@ivimhealth.com::f068a575-21ea-4752-8bf7-255ce4eafa8f" providerId="AD" clId="Web-{55213311-C64D-0A00-332E-F626B1934E4F}" dt="2025-05-19T20:50:45.503" v="190"/>
          <ac:spMkLst>
            <pc:docMk/>
            <pc:sldMk cId="3275145741" sldId="280"/>
            <ac:spMk id="2" creationId="{62732FCF-6BCF-D206-7FB1-F97DCFFA5B30}"/>
          </ac:spMkLst>
        </pc:spChg>
        <pc:spChg chg="mod ord">
          <ac:chgData name="Amber Lambert" userId="S::alambert@ivimhealth.com::f068a575-21ea-4752-8bf7-255ce4eafa8f" providerId="AD" clId="Web-{55213311-C64D-0A00-332E-F626B1934E4F}" dt="2025-05-19T20:50:45.503" v="190"/>
          <ac:spMkLst>
            <pc:docMk/>
            <pc:sldMk cId="3275145741" sldId="280"/>
            <ac:spMk id="3" creationId="{B11AEE6A-79BC-2234-ADFF-73CEE7BA70C5}"/>
          </ac:spMkLst>
        </pc:spChg>
      </pc:sldChg>
      <pc:sldChg chg="del">
        <pc:chgData name="Amber Lambert" userId="S::alambert@ivimhealth.com::f068a575-21ea-4752-8bf7-255ce4eafa8f" providerId="AD" clId="Web-{55213311-C64D-0A00-332E-F626B1934E4F}" dt="2025-05-19T20:55:48.910" v="256"/>
        <pc:sldMkLst>
          <pc:docMk/>
          <pc:sldMk cId="416535139" sldId="281"/>
        </pc:sldMkLst>
      </pc:sldChg>
      <pc:sldChg chg="del">
        <pc:chgData name="Amber Lambert" userId="S::alambert@ivimhealth.com::f068a575-21ea-4752-8bf7-255ce4eafa8f" providerId="AD" clId="Web-{55213311-C64D-0A00-332E-F626B1934E4F}" dt="2025-05-19T21:25:40.107" v="560"/>
        <pc:sldMkLst>
          <pc:docMk/>
          <pc:sldMk cId="3944510000" sldId="282"/>
        </pc:sldMkLst>
      </pc:sldChg>
      <pc:sldChg chg="addSp modSp mod setBg">
        <pc:chgData name="Amber Lambert" userId="S::alambert@ivimhealth.com::f068a575-21ea-4752-8bf7-255ce4eafa8f" providerId="AD" clId="Web-{55213311-C64D-0A00-332E-F626B1934E4F}" dt="2025-05-19T20:51:14.456" v="195" actId="20577"/>
        <pc:sldMkLst>
          <pc:docMk/>
          <pc:sldMk cId="3023394512" sldId="286"/>
        </pc:sldMkLst>
        <pc:spChg chg="mod">
          <ac:chgData name="Amber Lambert" userId="S::alambert@ivimhealth.com::f068a575-21ea-4752-8bf7-255ce4eafa8f" providerId="AD" clId="Web-{55213311-C64D-0A00-332E-F626B1934E4F}" dt="2025-05-19T20:50:52.237" v="191"/>
          <ac:spMkLst>
            <pc:docMk/>
            <pc:sldMk cId="3023394512" sldId="286"/>
            <ac:spMk id="2" creationId="{B54188CE-F395-5DFC-76B2-2D709F24D1E9}"/>
          </ac:spMkLst>
        </pc:spChg>
        <pc:spChg chg="mod">
          <ac:chgData name="Amber Lambert" userId="S::alambert@ivimhealth.com::f068a575-21ea-4752-8bf7-255ce4eafa8f" providerId="AD" clId="Web-{55213311-C64D-0A00-332E-F626B1934E4F}" dt="2025-05-19T20:51:14.456" v="195" actId="20577"/>
          <ac:spMkLst>
            <pc:docMk/>
            <pc:sldMk cId="3023394512" sldId="286"/>
            <ac:spMk id="3" creationId="{EF2F9634-A4E7-BE60-D72D-179643EA140C}"/>
          </ac:spMkLst>
        </pc:spChg>
        <pc:cxnChg chg="add">
          <ac:chgData name="Amber Lambert" userId="S::alambert@ivimhealth.com::f068a575-21ea-4752-8bf7-255ce4eafa8f" providerId="AD" clId="Web-{55213311-C64D-0A00-332E-F626B1934E4F}" dt="2025-05-19T20:50:52.237" v="191"/>
          <ac:cxnSpMkLst>
            <pc:docMk/>
            <pc:sldMk cId="3023394512" sldId="286"/>
            <ac:cxnSpMk id="8" creationId="{0B5F7E3B-C5F1-40E0-A491-558BAFBC1127}"/>
          </ac:cxnSpMkLst>
        </pc:cxnChg>
      </pc:sldChg>
      <pc:sldChg chg="addSp modSp mod setBg">
        <pc:chgData name="Amber Lambert" userId="S::alambert@ivimhealth.com::f068a575-21ea-4752-8bf7-255ce4eafa8f" providerId="AD" clId="Web-{55213311-C64D-0A00-332E-F626B1934E4F}" dt="2025-05-19T20:51:27.081" v="197" actId="14100"/>
        <pc:sldMkLst>
          <pc:docMk/>
          <pc:sldMk cId="4197210270" sldId="287"/>
        </pc:sldMkLst>
        <pc:spChg chg="mod">
          <ac:chgData name="Amber Lambert" userId="S::alambert@ivimhealth.com::f068a575-21ea-4752-8bf7-255ce4eafa8f" providerId="AD" clId="Web-{55213311-C64D-0A00-332E-F626B1934E4F}" dt="2025-05-19T20:51:18.175" v="196"/>
          <ac:spMkLst>
            <pc:docMk/>
            <pc:sldMk cId="4197210270" sldId="287"/>
            <ac:spMk id="2" creationId="{7B7FC488-33D8-A0E1-252F-A91B3702A7DB}"/>
          </ac:spMkLst>
        </pc:spChg>
        <pc:spChg chg="mod">
          <ac:chgData name="Amber Lambert" userId="S::alambert@ivimhealth.com::f068a575-21ea-4752-8bf7-255ce4eafa8f" providerId="AD" clId="Web-{55213311-C64D-0A00-332E-F626B1934E4F}" dt="2025-05-19T20:51:27.081" v="197" actId="14100"/>
          <ac:spMkLst>
            <pc:docMk/>
            <pc:sldMk cId="4197210270" sldId="287"/>
            <ac:spMk id="3" creationId="{01F1A662-6F6B-31B9-6C1B-EACD1368F3AE}"/>
          </ac:spMkLst>
        </pc:spChg>
        <pc:cxnChg chg="add">
          <ac:chgData name="Amber Lambert" userId="S::alambert@ivimhealth.com::f068a575-21ea-4752-8bf7-255ce4eafa8f" providerId="AD" clId="Web-{55213311-C64D-0A00-332E-F626B1934E4F}" dt="2025-05-19T20:51:18.175" v="196"/>
          <ac:cxnSpMkLst>
            <pc:docMk/>
            <pc:sldMk cId="4197210270" sldId="287"/>
            <ac:cxnSpMk id="8" creationId="{0B5F7E3B-C5F1-40E0-A491-558BAFBC1127}"/>
          </ac:cxnSpMkLst>
        </pc:cxnChg>
      </pc:sldChg>
      <pc:sldChg chg="addSp modSp mod setBg">
        <pc:chgData name="Amber Lambert" userId="S::alambert@ivimhealth.com::f068a575-21ea-4752-8bf7-255ce4eafa8f" providerId="AD" clId="Web-{55213311-C64D-0A00-332E-F626B1934E4F}" dt="2025-05-19T20:53:40.113" v="212"/>
        <pc:sldMkLst>
          <pc:docMk/>
          <pc:sldMk cId="2128759250" sldId="288"/>
        </pc:sldMkLst>
        <pc:spChg chg="mod">
          <ac:chgData name="Amber Lambert" userId="S::alambert@ivimhealth.com::f068a575-21ea-4752-8bf7-255ce4eafa8f" providerId="AD" clId="Web-{55213311-C64D-0A00-332E-F626B1934E4F}" dt="2025-05-19T20:53:40.113" v="212"/>
          <ac:spMkLst>
            <pc:docMk/>
            <pc:sldMk cId="2128759250" sldId="288"/>
            <ac:spMk id="2" creationId="{EF70A409-6B48-F57E-5BAA-53AF5FA4E8DB}"/>
          </ac:spMkLst>
        </pc:spChg>
        <pc:spChg chg="mod">
          <ac:chgData name="Amber Lambert" userId="S::alambert@ivimhealth.com::f068a575-21ea-4752-8bf7-255ce4eafa8f" providerId="AD" clId="Web-{55213311-C64D-0A00-332E-F626B1934E4F}" dt="2025-05-19T20:53:40.113" v="212"/>
          <ac:spMkLst>
            <pc:docMk/>
            <pc:sldMk cId="2128759250" sldId="288"/>
            <ac:spMk id="3" creationId="{C60050F9-E962-7E83-0830-15545D50571F}"/>
          </ac:spMkLst>
        </pc:spChg>
        <pc:cxnChg chg="add">
          <ac:chgData name="Amber Lambert" userId="S::alambert@ivimhealth.com::f068a575-21ea-4752-8bf7-255ce4eafa8f" providerId="AD" clId="Web-{55213311-C64D-0A00-332E-F626B1934E4F}" dt="2025-05-19T20:53:40.113" v="212"/>
          <ac:cxnSpMkLst>
            <pc:docMk/>
            <pc:sldMk cId="2128759250" sldId="288"/>
            <ac:cxnSpMk id="8" creationId="{0B5F7E3B-C5F1-40E0-A491-558BAFBC1127}"/>
          </ac:cxnSpMkLst>
        </pc:cxnChg>
      </pc:sldChg>
      <pc:sldChg chg="addSp modSp mod setBg">
        <pc:chgData name="Amber Lambert" userId="S::alambert@ivimhealth.com::f068a575-21ea-4752-8bf7-255ce4eafa8f" providerId="AD" clId="Web-{55213311-C64D-0A00-332E-F626B1934E4F}" dt="2025-05-19T20:55:39.754" v="255" actId="20577"/>
        <pc:sldMkLst>
          <pc:docMk/>
          <pc:sldMk cId="2165396002" sldId="289"/>
        </pc:sldMkLst>
        <pc:spChg chg="mod">
          <ac:chgData name="Amber Lambert" userId="S::alambert@ivimhealth.com::f068a575-21ea-4752-8bf7-255ce4eafa8f" providerId="AD" clId="Web-{55213311-C64D-0A00-332E-F626B1934E4F}" dt="2025-05-19T20:53:45.441" v="213"/>
          <ac:spMkLst>
            <pc:docMk/>
            <pc:sldMk cId="2165396002" sldId="289"/>
            <ac:spMk id="2" creationId="{88894900-FFCF-E98D-4D54-E9FBF5FFC93F}"/>
          </ac:spMkLst>
        </pc:spChg>
        <pc:spChg chg="mod">
          <ac:chgData name="Amber Lambert" userId="S::alambert@ivimhealth.com::f068a575-21ea-4752-8bf7-255ce4eafa8f" providerId="AD" clId="Web-{55213311-C64D-0A00-332E-F626B1934E4F}" dt="2025-05-19T20:55:39.754" v="255" actId="20577"/>
          <ac:spMkLst>
            <pc:docMk/>
            <pc:sldMk cId="2165396002" sldId="289"/>
            <ac:spMk id="3" creationId="{BF69A280-38FD-BC19-0347-1AFF33885DB2}"/>
          </ac:spMkLst>
        </pc:spChg>
        <pc:cxnChg chg="add">
          <ac:chgData name="Amber Lambert" userId="S::alambert@ivimhealth.com::f068a575-21ea-4752-8bf7-255ce4eafa8f" providerId="AD" clId="Web-{55213311-C64D-0A00-332E-F626B1934E4F}" dt="2025-05-19T20:53:45.441" v="213"/>
          <ac:cxnSpMkLst>
            <pc:docMk/>
            <pc:sldMk cId="2165396002" sldId="289"/>
            <ac:cxnSpMk id="8" creationId="{0B5F7E3B-C5F1-40E0-A491-558BAFBC1127}"/>
          </ac:cxnSpMkLst>
        </pc:cxnChg>
      </pc:sldChg>
      <pc:sldChg chg="del">
        <pc:chgData name="Amber Lambert" userId="S::alambert@ivimhealth.com::f068a575-21ea-4752-8bf7-255ce4eafa8f" providerId="AD" clId="Web-{55213311-C64D-0A00-332E-F626B1934E4F}" dt="2025-05-19T20:55:48.910" v="257"/>
        <pc:sldMkLst>
          <pc:docMk/>
          <pc:sldMk cId="1060505979" sldId="290"/>
        </pc:sldMkLst>
      </pc:sldChg>
      <pc:sldChg chg="del">
        <pc:chgData name="Amber Lambert" userId="S::alambert@ivimhealth.com::f068a575-21ea-4752-8bf7-255ce4eafa8f" providerId="AD" clId="Web-{55213311-C64D-0A00-332E-F626B1934E4F}" dt="2025-05-19T20:55:48.910" v="258"/>
        <pc:sldMkLst>
          <pc:docMk/>
          <pc:sldMk cId="2850843331" sldId="291"/>
        </pc:sldMkLst>
      </pc:sldChg>
      <pc:sldChg chg="del">
        <pc:chgData name="Amber Lambert" userId="S::alambert@ivimhealth.com::f068a575-21ea-4752-8bf7-255ce4eafa8f" providerId="AD" clId="Web-{55213311-C64D-0A00-332E-F626B1934E4F}" dt="2025-05-19T20:55:48.910" v="259"/>
        <pc:sldMkLst>
          <pc:docMk/>
          <pc:sldMk cId="715193066" sldId="292"/>
        </pc:sldMkLst>
      </pc:sldChg>
      <pc:sldChg chg="del">
        <pc:chgData name="Amber Lambert" userId="S::alambert@ivimhealth.com::f068a575-21ea-4752-8bf7-255ce4eafa8f" providerId="AD" clId="Web-{55213311-C64D-0A00-332E-F626B1934E4F}" dt="2025-05-19T20:55:48.926" v="260"/>
        <pc:sldMkLst>
          <pc:docMk/>
          <pc:sldMk cId="188742386" sldId="293"/>
        </pc:sldMkLst>
      </pc:sldChg>
      <pc:sldChg chg="modSp">
        <pc:chgData name="Amber Lambert" userId="S::alambert@ivimhealth.com::f068a575-21ea-4752-8bf7-255ce4eafa8f" providerId="AD" clId="Web-{55213311-C64D-0A00-332E-F626B1934E4F}" dt="2025-05-19T21:03:43.241" v="366" actId="20577"/>
        <pc:sldMkLst>
          <pc:docMk/>
          <pc:sldMk cId="2508180720" sldId="346"/>
        </pc:sldMkLst>
        <pc:spChg chg="mod">
          <ac:chgData name="Amber Lambert" userId="S::alambert@ivimhealth.com::f068a575-21ea-4752-8bf7-255ce4eafa8f" providerId="AD" clId="Web-{55213311-C64D-0A00-332E-F626B1934E4F}" dt="2025-05-19T21:03:43.241" v="366" actId="20577"/>
          <ac:spMkLst>
            <pc:docMk/>
            <pc:sldMk cId="2508180720" sldId="346"/>
            <ac:spMk id="3" creationId="{BDE3F906-1250-A5DD-1058-4A122A4728DA}"/>
          </ac:spMkLst>
        </pc:spChg>
      </pc:sldChg>
      <pc:sldChg chg="del">
        <pc:chgData name="Amber Lambert" userId="S::alambert@ivimhealth.com::f068a575-21ea-4752-8bf7-255ce4eafa8f" providerId="AD" clId="Web-{55213311-C64D-0A00-332E-F626B1934E4F}" dt="2025-05-19T21:25:40.107" v="561"/>
        <pc:sldMkLst>
          <pc:docMk/>
          <pc:sldMk cId="648642468" sldId="347"/>
        </pc:sldMkLst>
      </pc:sldChg>
      <pc:sldChg chg="ord">
        <pc:chgData name="Amber Lambert" userId="S::alambert@ivimhealth.com::f068a575-21ea-4752-8bf7-255ce4eafa8f" providerId="AD" clId="Web-{55213311-C64D-0A00-332E-F626B1934E4F}" dt="2025-05-19T20:44:03.938" v="1"/>
        <pc:sldMkLst>
          <pc:docMk/>
          <pc:sldMk cId="4247165154" sldId="348"/>
        </pc:sldMkLst>
      </pc:sldChg>
      <pc:sldChg chg="del">
        <pc:chgData name="Amber Lambert" userId="S::alambert@ivimhealth.com::f068a575-21ea-4752-8bf7-255ce4eafa8f" providerId="AD" clId="Web-{55213311-C64D-0A00-332E-F626B1934E4F}" dt="2025-05-19T21:25:40.107" v="559"/>
        <pc:sldMkLst>
          <pc:docMk/>
          <pc:sldMk cId="1585473196" sldId="349"/>
        </pc:sldMkLst>
      </pc:sldChg>
      <pc:sldChg chg="del">
        <pc:chgData name="Amber Lambert" userId="S::alambert@ivimhealth.com::f068a575-21ea-4752-8bf7-255ce4eafa8f" providerId="AD" clId="Web-{55213311-C64D-0A00-332E-F626B1934E4F}" dt="2025-05-19T21:25:40.107" v="558"/>
        <pc:sldMkLst>
          <pc:docMk/>
          <pc:sldMk cId="4230168811" sldId="350"/>
        </pc:sldMkLst>
      </pc:sldChg>
      <pc:sldChg chg="del">
        <pc:chgData name="Amber Lambert" userId="S::alambert@ivimhealth.com::f068a575-21ea-4752-8bf7-255ce4eafa8f" providerId="AD" clId="Web-{55213311-C64D-0A00-332E-F626B1934E4F}" dt="2025-05-19T21:25:40.107" v="557"/>
        <pc:sldMkLst>
          <pc:docMk/>
          <pc:sldMk cId="3169785554" sldId="351"/>
        </pc:sldMkLst>
      </pc:sldChg>
      <pc:sldChg chg="add">
        <pc:chgData name="Amber Lambert" userId="S::alambert@ivimhealth.com::f068a575-21ea-4752-8bf7-255ce4eafa8f" providerId="AD" clId="Web-{55213311-C64D-0A00-332E-F626B1934E4F}" dt="2025-05-19T20:56:16.395" v="262"/>
        <pc:sldMkLst>
          <pc:docMk/>
          <pc:sldMk cId="330240211" sldId="352"/>
        </pc:sldMkLst>
      </pc:sldChg>
      <pc:sldChg chg="addSp delSp modSp new mod ord setBg">
        <pc:chgData name="Amber Lambert" userId="S::alambert@ivimhealth.com::f068a575-21ea-4752-8bf7-255ce4eafa8f" providerId="AD" clId="Web-{55213311-C64D-0A00-332E-F626B1934E4F}" dt="2025-05-19T21:03:21.007" v="360"/>
        <pc:sldMkLst>
          <pc:docMk/>
          <pc:sldMk cId="3565252878" sldId="353"/>
        </pc:sldMkLst>
        <pc:spChg chg="mod">
          <ac:chgData name="Amber Lambert" userId="S::alambert@ivimhealth.com::f068a575-21ea-4752-8bf7-255ce4eafa8f" providerId="AD" clId="Web-{55213311-C64D-0A00-332E-F626B1934E4F}" dt="2025-05-19T21:03:12.975" v="359"/>
          <ac:spMkLst>
            <pc:docMk/>
            <pc:sldMk cId="3565252878" sldId="353"/>
            <ac:spMk id="2" creationId="{8673EED8-D5B2-B5E0-4594-3654BD77D9E8}"/>
          </ac:spMkLst>
        </pc:spChg>
        <pc:spChg chg="mod">
          <ac:chgData name="Amber Lambert" userId="S::alambert@ivimhealth.com::f068a575-21ea-4752-8bf7-255ce4eafa8f" providerId="AD" clId="Web-{55213311-C64D-0A00-332E-F626B1934E4F}" dt="2025-05-19T21:03:12.975" v="359"/>
          <ac:spMkLst>
            <pc:docMk/>
            <pc:sldMk cId="3565252878" sldId="353"/>
            <ac:spMk id="3" creationId="{9A0C1D3B-3C05-6DE7-34C6-6134D923B291}"/>
          </ac:spMkLst>
        </pc:spChg>
        <pc:spChg chg="add">
          <ac:chgData name="Amber Lambert" userId="S::alambert@ivimhealth.com::f068a575-21ea-4752-8bf7-255ce4eafa8f" providerId="AD" clId="Web-{55213311-C64D-0A00-332E-F626B1934E4F}" dt="2025-05-19T21:03:12.975" v="359"/>
          <ac:spMkLst>
            <pc:docMk/>
            <pc:sldMk cId="3565252878" sldId="353"/>
            <ac:spMk id="10" creationId="{9323D83D-50D6-4040-A58B-FCEA340F886A}"/>
          </ac:spMkLst>
        </pc:spChg>
        <pc:spChg chg="add">
          <ac:chgData name="Amber Lambert" userId="S::alambert@ivimhealth.com::f068a575-21ea-4752-8bf7-255ce4eafa8f" providerId="AD" clId="Web-{55213311-C64D-0A00-332E-F626B1934E4F}" dt="2025-05-19T21:03:12.975" v="359"/>
          <ac:spMkLst>
            <pc:docMk/>
            <pc:sldMk cId="3565252878" sldId="353"/>
            <ac:spMk id="11" creationId="{603AE127-802C-459A-A612-DB85B67F0DC0}"/>
          </ac:spMkLst>
        </pc:spChg>
        <pc:spChg chg="add">
          <ac:chgData name="Amber Lambert" userId="S::alambert@ivimhealth.com::f068a575-21ea-4752-8bf7-255ce4eafa8f" providerId="AD" clId="Web-{55213311-C64D-0A00-332E-F626B1934E4F}" dt="2025-05-19T21:03:12.975" v="359"/>
          <ac:spMkLst>
            <pc:docMk/>
            <pc:sldMk cId="3565252878" sldId="353"/>
            <ac:spMk id="14" creationId="{F10FD715-4DCE-4779-B634-EC78315EA213}"/>
          </ac:spMkLst>
        </pc:spChg>
        <pc:cxnChg chg="add del">
          <ac:chgData name="Amber Lambert" userId="S::alambert@ivimhealth.com::f068a575-21ea-4752-8bf7-255ce4eafa8f" providerId="AD" clId="Web-{55213311-C64D-0A00-332E-F626B1934E4F}" dt="2025-05-19T21:03:12.960" v="358"/>
          <ac:cxnSpMkLst>
            <pc:docMk/>
            <pc:sldMk cId="3565252878" sldId="353"/>
            <ac:cxnSpMk id="8" creationId="{0B5F7E3B-C5F1-40E0-A491-558BAFBC1127}"/>
          </ac:cxnSpMkLst>
        </pc:cxnChg>
        <pc:cxnChg chg="add">
          <ac:chgData name="Amber Lambert" userId="S::alambert@ivimhealth.com::f068a575-21ea-4752-8bf7-255ce4eafa8f" providerId="AD" clId="Web-{55213311-C64D-0A00-332E-F626B1934E4F}" dt="2025-05-19T21:03:12.975" v="359"/>
          <ac:cxnSpMkLst>
            <pc:docMk/>
            <pc:sldMk cId="3565252878" sldId="353"/>
            <ac:cxnSpMk id="12" creationId="{1A1FE6BB-DFB2-4080-9B5E-076EF5DDE67B}"/>
          </ac:cxnSpMkLst>
        </pc:cxnChg>
      </pc:sldChg>
      <pc:sldChg chg="addSp delSp modSp new mod setBg">
        <pc:chgData name="Amber Lambert" userId="S::alambert@ivimhealth.com::f068a575-21ea-4752-8bf7-255ce4eafa8f" providerId="AD" clId="Web-{55213311-C64D-0A00-332E-F626B1934E4F}" dt="2025-05-19T21:06:33.789" v="406"/>
        <pc:sldMkLst>
          <pc:docMk/>
          <pc:sldMk cId="1722754369" sldId="354"/>
        </pc:sldMkLst>
        <pc:spChg chg="mod">
          <ac:chgData name="Amber Lambert" userId="S::alambert@ivimhealth.com::f068a575-21ea-4752-8bf7-255ce4eafa8f" providerId="AD" clId="Web-{55213311-C64D-0A00-332E-F626B1934E4F}" dt="2025-05-19T21:06:33.789" v="406"/>
          <ac:spMkLst>
            <pc:docMk/>
            <pc:sldMk cId="1722754369" sldId="354"/>
            <ac:spMk id="2" creationId="{581168AD-2D65-999D-143B-8F00A38D8B92}"/>
          </ac:spMkLst>
        </pc:spChg>
        <pc:spChg chg="mod">
          <ac:chgData name="Amber Lambert" userId="S::alambert@ivimhealth.com::f068a575-21ea-4752-8bf7-255ce4eafa8f" providerId="AD" clId="Web-{55213311-C64D-0A00-332E-F626B1934E4F}" dt="2025-05-19T21:06:33.789" v="406"/>
          <ac:spMkLst>
            <pc:docMk/>
            <pc:sldMk cId="1722754369" sldId="354"/>
            <ac:spMk id="3" creationId="{80C92FF8-8B3A-6BFF-FFCF-37F2D210D279}"/>
          </ac:spMkLst>
        </pc:spChg>
        <pc:spChg chg="add del">
          <ac:chgData name="Amber Lambert" userId="S::alambert@ivimhealth.com::f068a575-21ea-4752-8bf7-255ce4eafa8f" providerId="AD" clId="Web-{55213311-C64D-0A00-332E-F626B1934E4F}" dt="2025-05-19T21:06:31.430" v="403"/>
          <ac:spMkLst>
            <pc:docMk/>
            <pc:sldMk cId="1722754369" sldId="354"/>
            <ac:spMk id="8" creationId="{603AE127-802C-459A-A612-DB85B67F0DC0}"/>
          </ac:spMkLst>
        </pc:spChg>
        <pc:spChg chg="add del">
          <ac:chgData name="Amber Lambert" userId="S::alambert@ivimhealth.com::f068a575-21ea-4752-8bf7-255ce4eafa8f" providerId="AD" clId="Web-{55213311-C64D-0A00-332E-F626B1934E4F}" dt="2025-05-19T21:06:31.430" v="403"/>
          <ac:spMkLst>
            <pc:docMk/>
            <pc:sldMk cId="1722754369" sldId="354"/>
            <ac:spMk id="10" creationId="{9323D83D-50D6-4040-A58B-FCEA340F886A}"/>
          </ac:spMkLst>
        </pc:spChg>
        <pc:spChg chg="add del">
          <ac:chgData name="Amber Lambert" userId="S::alambert@ivimhealth.com::f068a575-21ea-4752-8bf7-255ce4eafa8f" providerId="AD" clId="Web-{55213311-C64D-0A00-332E-F626B1934E4F}" dt="2025-05-19T21:06:31.430" v="403"/>
          <ac:spMkLst>
            <pc:docMk/>
            <pc:sldMk cId="1722754369" sldId="354"/>
            <ac:spMk id="14" creationId="{F10FD715-4DCE-4779-B634-EC78315EA213}"/>
          </ac:spMkLst>
        </pc:spChg>
        <pc:spChg chg="add">
          <ac:chgData name="Amber Lambert" userId="S::alambert@ivimhealth.com::f068a575-21ea-4752-8bf7-255ce4eafa8f" providerId="AD" clId="Web-{55213311-C64D-0A00-332E-F626B1934E4F}" dt="2025-05-19T21:06:33.789" v="406"/>
          <ac:spMkLst>
            <pc:docMk/>
            <pc:sldMk cId="1722754369" sldId="354"/>
            <ac:spMk id="18" creationId="{603AE127-802C-459A-A612-DB85B67F0DC0}"/>
          </ac:spMkLst>
        </pc:spChg>
        <pc:spChg chg="add">
          <ac:chgData name="Amber Lambert" userId="S::alambert@ivimhealth.com::f068a575-21ea-4752-8bf7-255ce4eafa8f" providerId="AD" clId="Web-{55213311-C64D-0A00-332E-F626B1934E4F}" dt="2025-05-19T21:06:33.789" v="406"/>
          <ac:spMkLst>
            <pc:docMk/>
            <pc:sldMk cId="1722754369" sldId="354"/>
            <ac:spMk id="19" creationId="{9323D83D-50D6-4040-A58B-FCEA340F886A}"/>
          </ac:spMkLst>
        </pc:spChg>
        <pc:spChg chg="add">
          <ac:chgData name="Amber Lambert" userId="S::alambert@ivimhealth.com::f068a575-21ea-4752-8bf7-255ce4eafa8f" providerId="AD" clId="Web-{55213311-C64D-0A00-332E-F626B1934E4F}" dt="2025-05-19T21:06:33.789" v="406"/>
          <ac:spMkLst>
            <pc:docMk/>
            <pc:sldMk cId="1722754369" sldId="354"/>
            <ac:spMk id="21" creationId="{F10FD715-4DCE-4779-B634-EC78315EA213}"/>
          </ac:spMkLst>
        </pc:spChg>
        <pc:cxnChg chg="add del">
          <ac:chgData name="Amber Lambert" userId="S::alambert@ivimhealth.com::f068a575-21ea-4752-8bf7-255ce4eafa8f" providerId="AD" clId="Web-{55213311-C64D-0A00-332E-F626B1934E4F}" dt="2025-05-19T21:06:31.430" v="403"/>
          <ac:cxnSpMkLst>
            <pc:docMk/>
            <pc:sldMk cId="1722754369" sldId="354"/>
            <ac:cxnSpMk id="12" creationId="{1A1FE6BB-DFB2-4080-9B5E-076EF5DDE67B}"/>
          </ac:cxnSpMkLst>
        </pc:cxnChg>
        <pc:cxnChg chg="add del">
          <ac:chgData name="Amber Lambert" userId="S::alambert@ivimhealth.com::f068a575-21ea-4752-8bf7-255ce4eafa8f" providerId="AD" clId="Web-{55213311-C64D-0A00-332E-F626B1934E4F}" dt="2025-05-19T21:06:33.789" v="405"/>
          <ac:cxnSpMkLst>
            <pc:docMk/>
            <pc:sldMk cId="1722754369" sldId="354"/>
            <ac:cxnSpMk id="16" creationId="{0B5F7E3B-C5F1-40E0-A491-558BAFBC1127}"/>
          </ac:cxnSpMkLst>
        </pc:cxnChg>
        <pc:cxnChg chg="add">
          <ac:chgData name="Amber Lambert" userId="S::alambert@ivimhealth.com::f068a575-21ea-4752-8bf7-255ce4eafa8f" providerId="AD" clId="Web-{55213311-C64D-0A00-332E-F626B1934E4F}" dt="2025-05-19T21:06:33.789" v="406"/>
          <ac:cxnSpMkLst>
            <pc:docMk/>
            <pc:sldMk cId="1722754369" sldId="354"/>
            <ac:cxnSpMk id="20" creationId="{1A1FE6BB-DFB2-4080-9B5E-076EF5DDE67B}"/>
          </ac:cxnSpMkLst>
        </pc:cxnChg>
      </pc:sldChg>
      <pc:sldChg chg="modSp add replId">
        <pc:chgData name="Amber Lambert" userId="S::alambert@ivimhealth.com::f068a575-21ea-4752-8bf7-255ce4eafa8f" providerId="AD" clId="Web-{55213311-C64D-0A00-332E-F626B1934E4F}" dt="2025-05-19T21:07:53.774" v="421" actId="20577"/>
        <pc:sldMkLst>
          <pc:docMk/>
          <pc:sldMk cId="2332555094" sldId="355"/>
        </pc:sldMkLst>
        <pc:spChg chg="mod">
          <ac:chgData name="Amber Lambert" userId="S::alambert@ivimhealth.com::f068a575-21ea-4752-8bf7-255ce4eafa8f" providerId="AD" clId="Web-{55213311-C64D-0A00-332E-F626B1934E4F}" dt="2025-05-19T21:07:38.399" v="415" actId="20577"/>
          <ac:spMkLst>
            <pc:docMk/>
            <pc:sldMk cId="2332555094" sldId="355"/>
            <ac:spMk id="2" creationId="{55F5866E-3C77-5D27-9DC9-EE35230D3B55}"/>
          </ac:spMkLst>
        </pc:spChg>
        <pc:spChg chg="mod">
          <ac:chgData name="Amber Lambert" userId="S::alambert@ivimhealth.com::f068a575-21ea-4752-8bf7-255ce4eafa8f" providerId="AD" clId="Web-{55213311-C64D-0A00-332E-F626B1934E4F}" dt="2025-05-19T21:07:53.774" v="421" actId="20577"/>
          <ac:spMkLst>
            <pc:docMk/>
            <pc:sldMk cId="2332555094" sldId="355"/>
            <ac:spMk id="3" creationId="{0C8E7EA8-DB15-03B2-761B-9EDFE70A7A2B}"/>
          </ac:spMkLst>
        </pc:spChg>
      </pc:sldChg>
      <pc:sldChg chg="addSp modSp new mod setBg">
        <pc:chgData name="Amber Lambert" userId="S::alambert@ivimhealth.com::f068a575-21ea-4752-8bf7-255ce4eafa8f" providerId="AD" clId="Web-{55213311-C64D-0A00-332E-F626B1934E4F}" dt="2025-05-19T21:15:13.354" v="508" actId="20577"/>
        <pc:sldMkLst>
          <pc:docMk/>
          <pc:sldMk cId="333033042" sldId="356"/>
        </pc:sldMkLst>
        <pc:spChg chg="mod">
          <ac:chgData name="Amber Lambert" userId="S::alambert@ivimhealth.com::f068a575-21ea-4752-8bf7-255ce4eafa8f" providerId="AD" clId="Web-{55213311-C64D-0A00-332E-F626B1934E4F}" dt="2025-05-19T21:14:24.244" v="477" actId="20577"/>
          <ac:spMkLst>
            <pc:docMk/>
            <pc:sldMk cId="333033042" sldId="356"/>
            <ac:spMk id="2" creationId="{3128EE17-7802-C790-10A7-39F5EB62C4E6}"/>
          </ac:spMkLst>
        </pc:spChg>
        <pc:spChg chg="mod">
          <ac:chgData name="Amber Lambert" userId="S::alambert@ivimhealth.com::f068a575-21ea-4752-8bf7-255ce4eafa8f" providerId="AD" clId="Web-{55213311-C64D-0A00-332E-F626B1934E4F}" dt="2025-05-19T21:15:13.354" v="508" actId="20577"/>
          <ac:spMkLst>
            <pc:docMk/>
            <pc:sldMk cId="333033042" sldId="356"/>
            <ac:spMk id="3" creationId="{200DC896-DF26-6B1A-ADB1-D63F32A8B512}"/>
          </ac:spMkLst>
        </pc:spChg>
        <pc:spChg chg="add">
          <ac:chgData name="Amber Lambert" userId="S::alambert@ivimhealth.com::f068a575-21ea-4752-8bf7-255ce4eafa8f" providerId="AD" clId="Web-{55213311-C64D-0A00-332E-F626B1934E4F}" dt="2025-05-19T21:12:55.681" v="467"/>
          <ac:spMkLst>
            <pc:docMk/>
            <pc:sldMk cId="333033042" sldId="356"/>
            <ac:spMk id="8" creationId="{603AE127-802C-459A-A612-DB85B67F0DC0}"/>
          </ac:spMkLst>
        </pc:spChg>
        <pc:spChg chg="add">
          <ac:chgData name="Amber Lambert" userId="S::alambert@ivimhealth.com::f068a575-21ea-4752-8bf7-255ce4eafa8f" providerId="AD" clId="Web-{55213311-C64D-0A00-332E-F626B1934E4F}" dt="2025-05-19T21:12:55.681" v="467"/>
          <ac:spMkLst>
            <pc:docMk/>
            <pc:sldMk cId="333033042" sldId="356"/>
            <ac:spMk id="10" creationId="{9323D83D-50D6-4040-A58B-FCEA340F886A}"/>
          </ac:spMkLst>
        </pc:spChg>
        <pc:spChg chg="add">
          <ac:chgData name="Amber Lambert" userId="S::alambert@ivimhealth.com::f068a575-21ea-4752-8bf7-255ce4eafa8f" providerId="AD" clId="Web-{55213311-C64D-0A00-332E-F626B1934E4F}" dt="2025-05-19T21:12:55.681" v="467"/>
          <ac:spMkLst>
            <pc:docMk/>
            <pc:sldMk cId="333033042" sldId="356"/>
            <ac:spMk id="14" creationId="{F10FD715-4DCE-4779-B634-EC78315EA213}"/>
          </ac:spMkLst>
        </pc:spChg>
        <pc:cxnChg chg="add">
          <ac:chgData name="Amber Lambert" userId="S::alambert@ivimhealth.com::f068a575-21ea-4752-8bf7-255ce4eafa8f" providerId="AD" clId="Web-{55213311-C64D-0A00-332E-F626B1934E4F}" dt="2025-05-19T21:12:55.681" v="467"/>
          <ac:cxnSpMkLst>
            <pc:docMk/>
            <pc:sldMk cId="333033042" sldId="356"/>
            <ac:cxnSpMk id="12" creationId="{1A1FE6BB-DFB2-4080-9B5E-076EF5DDE67B}"/>
          </ac:cxnSpMkLst>
        </pc:cxnChg>
      </pc:sldChg>
      <pc:sldChg chg="modSp add del replId">
        <pc:chgData name="Amber Lambert" userId="S::alambert@ivimhealth.com::f068a575-21ea-4752-8bf7-255ce4eafa8f" providerId="AD" clId="Web-{55213311-C64D-0A00-332E-F626B1934E4F}" dt="2025-05-19T21:15:16.057" v="509"/>
        <pc:sldMkLst>
          <pc:docMk/>
          <pc:sldMk cId="326495614" sldId="357"/>
        </pc:sldMkLst>
        <pc:spChg chg="mod">
          <ac:chgData name="Amber Lambert" userId="S::alambert@ivimhealth.com::f068a575-21ea-4752-8bf7-255ce4eafa8f" providerId="AD" clId="Web-{55213311-C64D-0A00-332E-F626B1934E4F}" dt="2025-05-19T21:13:36.119" v="470" actId="20577"/>
          <ac:spMkLst>
            <pc:docMk/>
            <pc:sldMk cId="326495614" sldId="357"/>
            <ac:spMk id="2" creationId="{740AB1B0-AE31-7C14-8B6F-2F1C4C326418}"/>
          </ac:spMkLst>
        </pc:spChg>
        <pc:spChg chg="mod">
          <ac:chgData name="Amber Lambert" userId="S::alambert@ivimhealth.com::f068a575-21ea-4752-8bf7-255ce4eafa8f" providerId="AD" clId="Web-{55213311-C64D-0A00-332E-F626B1934E4F}" dt="2025-05-19T21:14:18.854" v="472" actId="20577"/>
          <ac:spMkLst>
            <pc:docMk/>
            <pc:sldMk cId="326495614" sldId="357"/>
            <ac:spMk id="3" creationId="{5C2D64D6-F7E5-19CE-A754-4D576AB305BA}"/>
          </ac:spMkLst>
        </pc:spChg>
      </pc:sldChg>
      <pc:sldChg chg="addSp delSp modSp add replId">
        <pc:chgData name="Amber Lambert" userId="S::alambert@ivimhealth.com::f068a575-21ea-4752-8bf7-255ce4eafa8f" providerId="AD" clId="Web-{55213311-C64D-0A00-332E-F626B1934E4F}" dt="2025-05-19T21:18:38.777" v="539"/>
        <pc:sldMkLst>
          <pc:docMk/>
          <pc:sldMk cId="3525481413" sldId="357"/>
        </pc:sldMkLst>
        <pc:spChg chg="mod">
          <ac:chgData name="Amber Lambert" userId="S::alambert@ivimhealth.com::f068a575-21ea-4752-8bf7-255ce4eafa8f" providerId="AD" clId="Web-{55213311-C64D-0A00-332E-F626B1934E4F}" dt="2025-05-19T21:17:41.011" v="534"/>
          <ac:spMkLst>
            <pc:docMk/>
            <pc:sldMk cId="3525481413" sldId="357"/>
            <ac:spMk id="2" creationId="{908CB4F6-237C-F783-660D-4692AEB9BF11}"/>
          </ac:spMkLst>
        </pc:spChg>
        <pc:spChg chg="mod">
          <ac:chgData name="Amber Lambert" userId="S::alambert@ivimhealth.com::f068a575-21ea-4752-8bf7-255ce4eafa8f" providerId="AD" clId="Web-{55213311-C64D-0A00-332E-F626B1934E4F}" dt="2025-05-19T21:18:38.777" v="539"/>
          <ac:spMkLst>
            <pc:docMk/>
            <pc:sldMk cId="3525481413" sldId="357"/>
            <ac:spMk id="3" creationId="{4684940D-3156-766F-56EC-0D8FFCF7B92E}"/>
          </ac:spMkLst>
        </pc:spChg>
        <pc:spChg chg="del">
          <ac:chgData name="Amber Lambert" userId="S::alambert@ivimhealth.com::f068a575-21ea-4752-8bf7-255ce4eafa8f" providerId="AD" clId="Web-{55213311-C64D-0A00-332E-F626B1934E4F}" dt="2025-05-19T21:17:41.011" v="534"/>
          <ac:spMkLst>
            <pc:docMk/>
            <pc:sldMk cId="3525481413" sldId="357"/>
            <ac:spMk id="8" creationId="{57A7DA90-A613-AC03-A53D-DA029ADE3BC3}"/>
          </ac:spMkLst>
        </pc:spChg>
        <pc:spChg chg="del">
          <ac:chgData name="Amber Lambert" userId="S::alambert@ivimhealth.com::f068a575-21ea-4752-8bf7-255ce4eafa8f" providerId="AD" clId="Web-{55213311-C64D-0A00-332E-F626B1934E4F}" dt="2025-05-19T21:17:41.011" v="534"/>
          <ac:spMkLst>
            <pc:docMk/>
            <pc:sldMk cId="3525481413" sldId="357"/>
            <ac:spMk id="10" creationId="{326588C5-F140-2C3C-5866-67A2D71CB9E3}"/>
          </ac:spMkLst>
        </pc:spChg>
        <pc:spChg chg="del">
          <ac:chgData name="Amber Lambert" userId="S::alambert@ivimhealth.com::f068a575-21ea-4752-8bf7-255ce4eafa8f" providerId="AD" clId="Web-{55213311-C64D-0A00-332E-F626B1934E4F}" dt="2025-05-19T21:17:41.011" v="534"/>
          <ac:spMkLst>
            <pc:docMk/>
            <pc:sldMk cId="3525481413" sldId="357"/>
            <ac:spMk id="14" creationId="{D594283B-184C-DC10-AEFD-8608DA37AFC6}"/>
          </ac:spMkLst>
        </pc:spChg>
        <pc:spChg chg="add">
          <ac:chgData name="Amber Lambert" userId="S::alambert@ivimhealth.com::f068a575-21ea-4752-8bf7-255ce4eafa8f" providerId="AD" clId="Web-{55213311-C64D-0A00-332E-F626B1934E4F}" dt="2025-05-19T21:17:41.011" v="534"/>
          <ac:spMkLst>
            <pc:docMk/>
            <pc:sldMk cId="3525481413" sldId="357"/>
            <ac:spMk id="19" creationId="{603AE127-802C-459A-A612-DB85B67F0DC0}"/>
          </ac:spMkLst>
        </pc:spChg>
        <pc:spChg chg="add">
          <ac:chgData name="Amber Lambert" userId="S::alambert@ivimhealth.com::f068a575-21ea-4752-8bf7-255ce4eafa8f" providerId="AD" clId="Web-{55213311-C64D-0A00-332E-F626B1934E4F}" dt="2025-05-19T21:17:41.011" v="534"/>
          <ac:spMkLst>
            <pc:docMk/>
            <pc:sldMk cId="3525481413" sldId="357"/>
            <ac:spMk id="21" creationId="{9323D83D-50D6-4040-A58B-FCEA340F886A}"/>
          </ac:spMkLst>
        </pc:spChg>
        <pc:spChg chg="add">
          <ac:chgData name="Amber Lambert" userId="S::alambert@ivimhealth.com::f068a575-21ea-4752-8bf7-255ce4eafa8f" providerId="AD" clId="Web-{55213311-C64D-0A00-332E-F626B1934E4F}" dt="2025-05-19T21:17:41.011" v="534"/>
          <ac:spMkLst>
            <pc:docMk/>
            <pc:sldMk cId="3525481413" sldId="357"/>
            <ac:spMk id="25" creationId="{F10FD715-4DCE-4779-B634-EC78315EA213}"/>
          </ac:spMkLst>
        </pc:spChg>
        <pc:cxnChg chg="del">
          <ac:chgData name="Amber Lambert" userId="S::alambert@ivimhealth.com::f068a575-21ea-4752-8bf7-255ce4eafa8f" providerId="AD" clId="Web-{55213311-C64D-0A00-332E-F626B1934E4F}" dt="2025-05-19T21:17:41.011" v="534"/>
          <ac:cxnSpMkLst>
            <pc:docMk/>
            <pc:sldMk cId="3525481413" sldId="357"/>
            <ac:cxnSpMk id="12" creationId="{1A49691B-B77C-8489-F2CB-171DDD1F845E}"/>
          </ac:cxnSpMkLst>
        </pc:cxnChg>
        <pc:cxnChg chg="add">
          <ac:chgData name="Amber Lambert" userId="S::alambert@ivimhealth.com::f068a575-21ea-4752-8bf7-255ce4eafa8f" providerId="AD" clId="Web-{55213311-C64D-0A00-332E-F626B1934E4F}" dt="2025-05-19T21:17:41.011" v="534"/>
          <ac:cxnSpMkLst>
            <pc:docMk/>
            <pc:sldMk cId="3525481413" sldId="357"/>
            <ac:cxnSpMk id="23" creationId="{1A1FE6BB-DFB2-4080-9B5E-076EF5DDE67B}"/>
          </ac:cxnSpMkLst>
        </pc:cxnChg>
      </pc:sldChg>
      <pc:sldChg chg="addSp delSp modSp add del replId">
        <pc:chgData name="Amber Lambert" userId="S::alambert@ivimhealth.com::f068a575-21ea-4752-8bf7-255ce4eafa8f" providerId="AD" clId="Web-{55213311-C64D-0A00-332E-F626B1934E4F}" dt="2025-05-19T21:23:36.013" v="550"/>
        <pc:sldMkLst>
          <pc:docMk/>
          <pc:sldMk cId="538561716" sldId="358"/>
        </pc:sldMkLst>
        <pc:graphicFrameChg chg="add del mod">
          <ac:chgData name="Amber Lambert" userId="S::alambert@ivimhealth.com::f068a575-21ea-4752-8bf7-255ce4eafa8f" providerId="AD" clId="Web-{55213311-C64D-0A00-332E-F626B1934E4F}" dt="2025-05-19T21:23:12.606" v="545"/>
          <ac:graphicFrameMkLst>
            <pc:docMk/>
            <pc:sldMk cId="538561716" sldId="358"/>
            <ac:graphicFrameMk id="4" creationId="{101DF2FD-85AC-F614-A1B7-CAEAF57FE9AB}"/>
          </ac:graphicFrameMkLst>
        </pc:graphicFrameChg>
        <pc:graphicFrameChg chg="mod modGraphic">
          <ac:chgData name="Amber Lambert" userId="S::alambert@ivimhealth.com::f068a575-21ea-4752-8bf7-255ce4eafa8f" providerId="AD" clId="Web-{55213311-C64D-0A00-332E-F626B1934E4F}" dt="2025-05-19T21:23:32.607" v="549"/>
          <ac:graphicFrameMkLst>
            <pc:docMk/>
            <pc:sldMk cId="538561716" sldId="358"/>
            <ac:graphicFrameMk id="5" creationId="{8A2D877B-A724-B6CB-5A26-8170BEC71954}"/>
          </ac:graphicFrameMkLst>
        </pc:graphicFrameChg>
      </pc:sldChg>
      <pc:sldChg chg="add del">
        <pc:chgData name="Amber Lambert" userId="S::alambert@ivimhealth.com::f068a575-21ea-4752-8bf7-255ce4eafa8f" providerId="AD" clId="Web-{55213311-C64D-0A00-332E-F626B1934E4F}" dt="2025-05-19T21:24:57.873" v="554"/>
        <pc:sldMkLst>
          <pc:docMk/>
          <pc:sldMk cId="3880589526" sldId="358"/>
        </pc:sldMkLst>
      </pc:sldChg>
      <pc:sldChg chg="add">
        <pc:chgData name="Amber Lambert" userId="S::alambert@ivimhealth.com::f068a575-21ea-4752-8bf7-255ce4eafa8f" providerId="AD" clId="Web-{55213311-C64D-0A00-332E-F626B1934E4F}" dt="2025-05-19T21:25:26.279" v="556"/>
        <pc:sldMkLst>
          <pc:docMk/>
          <pc:sldMk cId="2159137926" sldId="359"/>
        </pc:sldMkLst>
      </pc:sldChg>
      <pc:sldChg chg="add">
        <pc:chgData name="Amber Lambert" userId="S::alambert@ivimhealth.com::f068a575-21ea-4752-8bf7-255ce4eafa8f" providerId="AD" clId="Web-{55213311-C64D-0A00-332E-F626B1934E4F}" dt="2025-05-19T21:25:48.717" v="562"/>
        <pc:sldMkLst>
          <pc:docMk/>
          <pc:sldMk cId="648642468" sldId="360"/>
        </pc:sldMkLst>
      </pc:sldChg>
      <pc:sldChg chg="add">
        <pc:chgData name="Amber Lambert" userId="S::alambert@ivimhealth.com::f068a575-21ea-4752-8bf7-255ce4eafa8f" providerId="AD" clId="Web-{55213311-C64D-0A00-332E-F626B1934E4F}" dt="2025-05-19T21:25:48.732" v="563"/>
        <pc:sldMkLst>
          <pc:docMk/>
          <pc:sldMk cId="3944510000" sldId="361"/>
        </pc:sldMkLst>
      </pc:sldChg>
      <pc:sldChg chg="add">
        <pc:chgData name="Amber Lambert" userId="S::alambert@ivimhealth.com::f068a575-21ea-4752-8bf7-255ce4eafa8f" providerId="AD" clId="Web-{55213311-C64D-0A00-332E-F626B1934E4F}" dt="2025-05-19T21:25:48.748" v="564"/>
        <pc:sldMkLst>
          <pc:docMk/>
          <pc:sldMk cId="1585473196" sldId="362"/>
        </pc:sldMkLst>
      </pc:sldChg>
      <pc:sldChg chg="add">
        <pc:chgData name="Amber Lambert" userId="S::alambert@ivimhealth.com::f068a575-21ea-4752-8bf7-255ce4eafa8f" providerId="AD" clId="Web-{55213311-C64D-0A00-332E-F626B1934E4F}" dt="2025-05-19T21:25:48.748" v="565"/>
        <pc:sldMkLst>
          <pc:docMk/>
          <pc:sldMk cId="4230168811" sldId="363"/>
        </pc:sldMkLst>
      </pc:sldChg>
      <pc:sldChg chg="add">
        <pc:chgData name="Amber Lambert" userId="S::alambert@ivimhealth.com::f068a575-21ea-4752-8bf7-255ce4eafa8f" providerId="AD" clId="Web-{55213311-C64D-0A00-332E-F626B1934E4F}" dt="2025-05-19T21:25:48.764" v="566"/>
        <pc:sldMkLst>
          <pc:docMk/>
          <pc:sldMk cId="3169785554" sldId="364"/>
        </pc:sldMkLst>
      </pc:sldChg>
    </pc:docChg>
  </pc:docChgLst>
</pc:chgInfo>
</file>

<file path=ppt/comments/modernComment_1EB_5ECFF53F.xml><?xml version="1.0" encoding="utf-8"?>
<p188:cmLst xmlns:a="http://schemas.openxmlformats.org/drawingml/2006/main" xmlns:r="http://schemas.openxmlformats.org/officeDocument/2006/relationships" xmlns:p188="http://schemas.microsoft.com/office/powerpoint/2018/8/main">
  <p188:cm id="{AC66D372-C6A7-4A11-8152-1E3C0EF9F80A}" authorId="{5530CAD6-3209-AF9C-DAA6-2732BEF0FFC4}" status="resolved" created="2024-02-05T01:28:50.313" complete="100000">
    <pc:sldMkLst xmlns:pc="http://schemas.microsoft.com/office/powerpoint/2013/main/command">
      <pc:docMk/>
      <pc:sldMk cId="1590687039" sldId="491"/>
    </pc:sldMkLst>
    <p188:replyLst>
      <p188:reply id="{7BCC5340-7D28-AE4E-8714-93D52C96299B}" authorId="{BC542A21-45BF-009D-F184-AE823D92F395}" created="2024-02-22T13:06:04.727">
        <p188:txBody>
          <a:bodyPr/>
          <a:lstStyle/>
          <a:p>
            <a:r>
              <a:rPr lang="en-US"/>
              <a:t>Sounds good</a:t>
            </a:r>
          </a:p>
        </p188:txBody>
      </p188:reply>
    </p188:replyLst>
    <p188:txBody>
      <a:bodyPr/>
      <a:lstStyle/>
      <a:p>
        <a:r>
          <a:rPr lang="en-US"/>
          <a:t>[@Taylor Kantor] I added the side effect protocols here</a:t>
        </a:r>
      </a:p>
    </p188:txBody>
  </p188:cm>
</p188:cmLst>
</file>

<file path=ppt/comments/modernComment_1FB_42E9030.xml><?xml version="1.0" encoding="utf-8"?>
<p188:cmLst xmlns:a="http://schemas.openxmlformats.org/drawingml/2006/main" xmlns:r="http://schemas.openxmlformats.org/officeDocument/2006/relationships" xmlns:p188="http://schemas.microsoft.com/office/powerpoint/2018/8/main">
  <p188:cm id="{DEB86528-D7FF-4005-BD90-37CC00DCCD34}" authorId="{5530CAD6-3209-AF9C-DAA6-2732BEF0FFC4}" status="resolved" created="2024-04-03T17:46:54.072" complete="100000">
    <pc:sldMkLst xmlns:pc="http://schemas.microsoft.com/office/powerpoint/2013/main/command">
      <pc:docMk/>
      <pc:sldMk cId="70160432" sldId="499"/>
    </pc:sldMkLst>
    <p188:txBody>
      <a:bodyPr/>
      <a:lstStyle/>
      <a:p>
        <a:r>
          <a:rPr lang="en-US"/>
          <a:t>[@Taylor Kantor] new workflow</a:t>
        </a:r>
      </a:p>
    </p188:txBody>
  </p188:cm>
</p188:cmLst>
</file>

<file path=ppt/comments/modernComment_1FD_C1930C42.xml><?xml version="1.0" encoding="utf-8"?>
<p188:cmLst xmlns:a="http://schemas.openxmlformats.org/drawingml/2006/main" xmlns:r="http://schemas.openxmlformats.org/officeDocument/2006/relationships" xmlns:p188="http://schemas.microsoft.com/office/powerpoint/2018/8/main">
  <p188:cm id="{BEE4735F-F7B2-41C9-9288-76A8F1C76F75}" authorId="{4AFBD3BD-1DC7-5FA6-DE77-98AFD93936AE}" created="2025-05-20T18:43:19.597">
    <ac:txMkLst xmlns:ac="http://schemas.microsoft.com/office/drawing/2013/main/command">
      <pc:docMk xmlns:pc="http://schemas.microsoft.com/office/powerpoint/2013/main/command"/>
      <pc:sldMk xmlns:pc="http://schemas.microsoft.com/office/powerpoint/2013/main/command" cId="3247639618" sldId="509"/>
      <ac:spMk id="9" creationId="{C16FA879-F924-DD8B-4DA5-C28906C5D17A}"/>
      <ac:txMk cp="356" len="22">
        <ac:context len="483" hash="72716715"/>
      </ac:txMk>
    </ac:txMkLst>
    <p188:pos x="2038597" y="3829792"/>
    <p188:txBody>
      <a:bodyPr/>
      <a:lstStyle/>
      <a:p>
        <a:r>
          <a:rPr lang="en-US"/>
          <a:t>or start if they arent on GLP1 already</a:t>
        </a:r>
      </a:p>
    </p188:txBody>
  </p188:cm>
</p188:cmLst>
</file>

<file path=ppt/comments/modernComment_1FE_6164EA6F.xml><?xml version="1.0" encoding="utf-8"?>
<p188:cmLst xmlns:a="http://schemas.openxmlformats.org/drawingml/2006/main" xmlns:r="http://schemas.openxmlformats.org/officeDocument/2006/relationships" xmlns:p188="http://schemas.microsoft.com/office/powerpoint/2018/8/main">
  <p188:cm id="{F3954727-4A73-42B1-9D9C-9F9D47CD2E2F}" authorId="{9D56ED79-2DDB-42EB-E781-010421E0A669}" created="2025-05-20T17:45:13.729">
    <ac:txMkLst xmlns:ac="http://schemas.microsoft.com/office/drawing/2013/main/command">
      <pc:docMk xmlns:pc="http://schemas.microsoft.com/office/powerpoint/2013/main/command"/>
      <pc:sldMk xmlns:pc="http://schemas.microsoft.com/office/powerpoint/2013/main/command" cId="1634003567" sldId="510"/>
      <ac:spMk id="9" creationId="{3340ECCE-0778-CC21-5779-DB7D41C1B486}"/>
      <ac:txMk cp="620" len="6">
        <ac:context len="894" hash="4209288397"/>
      </ac:txMk>
    </ac:txMkLst>
    <p188:pos x="2417379" y="3715406"/>
    <p188:txBody>
      <a:bodyPr/>
      <a:lstStyle/>
      <a:p>
        <a:r>
          <a:rPr lang="en-US"/>
          <a:t>Not for pts on apomorphine </a:t>
        </a:r>
      </a:p>
    </p188:txBody>
  </p188:cm>
</p188:cmLst>
</file>

<file path=ppt/comments/modernComment_204_14FC7E32.xml><?xml version="1.0" encoding="utf-8"?>
<p188:cmLst xmlns:a="http://schemas.openxmlformats.org/drawingml/2006/main" xmlns:r="http://schemas.openxmlformats.org/officeDocument/2006/relationships" xmlns:p188="http://schemas.microsoft.com/office/powerpoint/2018/8/main">
  <p188:cm id="{78C5D234-447E-4D6C-BC74-980D11EB8077}" authorId="{4AFBD3BD-1DC7-5FA6-DE77-98AFD93936AE}" created="2025-05-20T18:45:14.195">
    <ac:txMkLst xmlns:ac="http://schemas.microsoft.com/office/drawing/2013/main/command">
      <pc:docMk xmlns:pc="http://schemas.microsoft.com/office/powerpoint/2013/main/command"/>
      <pc:sldMk xmlns:pc="http://schemas.microsoft.com/office/powerpoint/2013/main/command" cId="352091698" sldId="516"/>
      <ac:spMk id="9" creationId="{83810827-5B9A-4FD2-50BE-E6243F7532C7}"/>
      <ac:txMk cp="592" len="28">
        <ac:context len="687" hash="2679778771"/>
      </ac:txMk>
    </ac:txMkLst>
    <p188:pos x="2780805" y="3809999"/>
    <p188:replyLst>
      <p188:reply id="{25590D98-19FA-46DD-8360-CCE8DF374B83}" authorId="{5530CAD6-3209-AF9C-DAA6-2732BEF0FFC4}" created="2025-05-20T19:51:15.390">
        <p188:txBody>
          <a:bodyPr/>
          <a:lstStyle/>
          <a:p>
            <a:r>
              <a:rPr lang="en-US"/>
              <a:t>[@Courtney Floyd]  i updated wording .thoughts?</a:t>
            </a:r>
          </a:p>
        </p188:txBody>
      </p188:reply>
      <p188:reply id="{50D64300-9AC5-47C8-B734-0DF85F938DE7}" authorId="{4AFBD3BD-1DC7-5FA6-DE77-98AFD93936AE}" created="2025-05-20T19:55:36.710">
        <p188:txBody>
          <a:bodyPr/>
          <a:lstStyle/>
          <a:p>
            <a:r>
              <a:rPr lang="en-US"/>
              <a:t>looks good! should we take out the even with calorie/weight changes since that is prob more from the glp1 AE slides? Its not wrong but maybe just not needed?</a:t>
            </a:r>
          </a:p>
        </p188:txBody>
      </p188:reply>
    </p188:replyLst>
    <p188:txBody>
      <a:bodyPr/>
      <a:lstStyle/>
      <a:p>
        <a:r>
          <a:rPr lang="en-US"/>
          <a:t>do we want to say if it is not heavy and within 2m of dose change/initiation it does not require OBGYN workup?</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1FE835-AB20-4491-80EA-C214288825CC}"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US"/>
        </a:p>
      </dgm:t>
    </dgm:pt>
    <dgm:pt modelId="{130A7536-B5FE-418E-B93C-C4B670835827}">
      <dgm:prSet phldrT="[Text]" phldr="0"/>
      <dgm:spPr/>
      <dgm:t>
        <a:bodyPr/>
        <a:lstStyle/>
        <a:p>
          <a:pPr rtl="0"/>
          <a:r>
            <a:rPr lang="en-US">
              <a:latin typeface="Aptos Display" panose="02110004020202020204"/>
            </a:rPr>
            <a:t> Online Health Questionnaire</a:t>
          </a:r>
          <a:endParaRPr lang="en-US"/>
        </a:p>
      </dgm:t>
    </dgm:pt>
    <dgm:pt modelId="{A5127CF3-7DE9-43D8-AD84-BD6157AB8A5D}" type="parTrans" cxnId="{0F54C232-43C3-484A-B9AD-DE081A2C2AC9}">
      <dgm:prSet/>
      <dgm:spPr/>
      <dgm:t>
        <a:bodyPr/>
        <a:lstStyle/>
        <a:p>
          <a:endParaRPr lang="en-US"/>
        </a:p>
      </dgm:t>
    </dgm:pt>
    <dgm:pt modelId="{F3736248-300E-4DBF-92DB-0235E212D112}" type="sibTrans" cxnId="{0F54C232-43C3-484A-B9AD-DE081A2C2AC9}">
      <dgm:prSet/>
      <dgm:spPr/>
      <dgm:t>
        <a:bodyPr/>
        <a:lstStyle/>
        <a:p>
          <a:endParaRPr lang="en-US"/>
        </a:p>
      </dgm:t>
    </dgm:pt>
    <dgm:pt modelId="{E9109EEB-04B7-48B1-BF97-A36C9D252C3F}">
      <dgm:prSet phldrT="[Text]" phldr="0"/>
      <dgm:spPr/>
      <dgm:t>
        <a:bodyPr/>
        <a:lstStyle/>
        <a:p>
          <a:r>
            <a:rPr lang="en-US">
              <a:latin typeface="Aptos Display" panose="02110004020202020204"/>
            </a:rPr>
            <a:t>Symptom history</a:t>
          </a:r>
          <a:endParaRPr lang="en-US"/>
        </a:p>
      </dgm:t>
    </dgm:pt>
    <dgm:pt modelId="{41AD35B5-05DD-4EB7-BF47-78D083016C0D}" type="parTrans" cxnId="{E38D8EE4-CD6F-4CEA-9B2D-4CA3C6133062}">
      <dgm:prSet/>
      <dgm:spPr/>
      <dgm:t>
        <a:bodyPr/>
        <a:lstStyle/>
        <a:p>
          <a:endParaRPr lang="en-US"/>
        </a:p>
      </dgm:t>
    </dgm:pt>
    <dgm:pt modelId="{7642DCB8-E2A1-47CA-840D-9A5B98111BA8}" type="sibTrans" cxnId="{E38D8EE4-CD6F-4CEA-9B2D-4CA3C6133062}">
      <dgm:prSet/>
      <dgm:spPr/>
      <dgm:t>
        <a:bodyPr/>
        <a:lstStyle/>
        <a:p>
          <a:endParaRPr lang="en-US"/>
        </a:p>
      </dgm:t>
    </dgm:pt>
    <dgm:pt modelId="{799F72BB-AF24-4F98-A252-C9854BA42CA5}">
      <dgm:prSet phldrT="[Text]" phldr="0"/>
      <dgm:spPr/>
      <dgm:t>
        <a:bodyPr/>
        <a:lstStyle/>
        <a:p>
          <a:pPr rtl="0"/>
          <a:r>
            <a:rPr lang="en-US">
              <a:latin typeface="Aptos Display" panose="02110004020202020204"/>
            </a:rPr>
            <a:t>Goals</a:t>
          </a:r>
          <a:endParaRPr lang="en-US"/>
        </a:p>
      </dgm:t>
    </dgm:pt>
    <dgm:pt modelId="{00C040CE-8AD7-48D6-B75F-D24D4E4B41FF}" type="parTrans" cxnId="{20C6B731-37B5-4517-A316-42C05650FB7A}">
      <dgm:prSet/>
      <dgm:spPr/>
      <dgm:t>
        <a:bodyPr/>
        <a:lstStyle/>
        <a:p>
          <a:endParaRPr lang="en-US"/>
        </a:p>
      </dgm:t>
    </dgm:pt>
    <dgm:pt modelId="{F7242252-0D2C-4145-9AB3-63460E8AF1D0}" type="sibTrans" cxnId="{20C6B731-37B5-4517-A316-42C05650FB7A}">
      <dgm:prSet/>
      <dgm:spPr/>
      <dgm:t>
        <a:bodyPr/>
        <a:lstStyle/>
        <a:p>
          <a:endParaRPr lang="en-US"/>
        </a:p>
      </dgm:t>
    </dgm:pt>
    <dgm:pt modelId="{85B9952A-5E32-4E13-817A-55CB94D0A9A3}">
      <dgm:prSet phldrT="[Text]" phldr="0"/>
      <dgm:spPr/>
      <dgm:t>
        <a:bodyPr/>
        <a:lstStyle/>
        <a:p>
          <a:pPr rtl="0"/>
          <a:r>
            <a:rPr lang="en-US">
              <a:latin typeface="Aptos Display" panose="02110004020202020204"/>
            </a:rPr>
            <a:t>First Telehealth Provider Visit</a:t>
          </a:r>
          <a:endParaRPr lang="en-US"/>
        </a:p>
      </dgm:t>
    </dgm:pt>
    <dgm:pt modelId="{166F8966-2AC3-4D36-A3FC-E8DE3F6CF35A}" type="parTrans" cxnId="{EE837007-3807-46AC-BB6D-7CB3BC69CF82}">
      <dgm:prSet/>
      <dgm:spPr/>
      <dgm:t>
        <a:bodyPr/>
        <a:lstStyle/>
        <a:p>
          <a:endParaRPr lang="en-US"/>
        </a:p>
      </dgm:t>
    </dgm:pt>
    <dgm:pt modelId="{FEC37E69-0EA8-4DB9-A178-B7B8D7BA5E0E}" type="sibTrans" cxnId="{EE837007-3807-46AC-BB6D-7CB3BC69CF82}">
      <dgm:prSet/>
      <dgm:spPr/>
      <dgm:t>
        <a:bodyPr/>
        <a:lstStyle/>
        <a:p>
          <a:endParaRPr lang="en-US"/>
        </a:p>
      </dgm:t>
    </dgm:pt>
    <dgm:pt modelId="{C4897E7D-BF36-4A84-A612-215516AD3177}">
      <dgm:prSet phldrT="[Text]" phldr="0"/>
      <dgm:spPr/>
      <dgm:t>
        <a:bodyPr/>
        <a:lstStyle/>
        <a:p>
          <a:pPr rtl="0"/>
          <a:r>
            <a:rPr lang="en-US">
              <a:latin typeface="Aptos Display" panose="02110004020202020204"/>
            </a:rPr>
            <a:t>On-camera, confirm ID</a:t>
          </a:r>
          <a:endParaRPr lang="en-US"/>
        </a:p>
      </dgm:t>
    </dgm:pt>
    <dgm:pt modelId="{45C91BEB-1A52-406D-ACB2-0CF9935EE7E2}" type="parTrans" cxnId="{FE0010FD-F78D-4ACD-859A-AFFF6B7650B3}">
      <dgm:prSet/>
      <dgm:spPr/>
      <dgm:t>
        <a:bodyPr/>
        <a:lstStyle/>
        <a:p>
          <a:endParaRPr lang="en-US"/>
        </a:p>
      </dgm:t>
    </dgm:pt>
    <dgm:pt modelId="{BA9DC98A-1AA1-4E4A-BA00-1495B4F04CC9}" type="sibTrans" cxnId="{FE0010FD-F78D-4ACD-859A-AFFF6B7650B3}">
      <dgm:prSet/>
      <dgm:spPr/>
      <dgm:t>
        <a:bodyPr/>
        <a:lstStyle/>
        <a:p>
          <a:endParaRPr lang="en-US"/>
        </a:p>
      </dgm:t>
    </dgm:pt>
    <dgm:pt modelId="{B7D3658D-9A52-4287-B499-E4AFC495F6DB}">
      <dgm:prSet phldr="0"/>
      <dgm:spPr/>
      <dgm:t>
        <a:bodyPr/>
        <a:lstStyle/>
        <a:p>
          <a:pPr rtl="0"/>
          <a:r>
            <a:rPr lang="en-US">
              <a:latin typeface="Aptos Display" panose="02110004020202020204"/>
            </a:rPr>
            <a:t>Discuss health history &amp; goals</a:t>
          </a:r>
        </a:p>
      </dgm:t>
    </dgm:pt>
    <dgm:pt modelId="{38355BEC-26E2-490F-BE03-38D995AD70CC}" type="parTrans" cxnId="{D85CC62F-0690-48D6-B77C-1F27B8D64924}">
      <dgm:prSet/>
      <dgm:spPr/>
    </dgm:pt>
    <dgm:pt modelId="{C9BF16D7-5F1E-49DE-93BB-CB82F58C6F4B}" type="sibTrans" cxnId="{D85CC62F-0690-48D6-B77C-1F27B8D64924}">
      <dgm:prSet/>
      <dgm:spPr/>
      <dgm:t>
        <a:bodyPr/>
        <a:lstStyle/>
        <a:p>
          <a:endParaRPr lang="en-US"/>
        </a:p>
      </dgm:t>
    </dgm:pt>
    <dgm:pt modelId="{FB847593-BDBC-406F-9D07-7BB361840F42}">
      <dgm:prSet phldr="0"/>
      <dgm:spPr/>
      <dgm:t>
        <a:bodyPr/>
        <a:lstStyle/>
        <a:p>
          <a:pPr rtl="0"/>
          <a:r>
            <a:rPr lang="en-US">
              <a:latin typeface="Aptos Display" panose="02110004020202020204"/>
            </a:rPr>
            <a:t>Discuss medication preferences</a:t>
          </a:r>
        </a:p>
      </dgm:t>
    </dgm:pt>
    <dgm:pt modelId="{7B5E1D05-1DEC-493B-BF0A-23664FFA2079}" type="parTrans" cxnId="{D8A2D7E6-83AF-47C6-8D31-CF09FE74BE10}">
      <dgm:prSet/>
      <dgm:spPr/>
    </dgm:pt>
    <dgm:pt modelId="{D44AB41F-B0D8-4CA6-8E80-D50ED0AFBD34}" type="sibTrans" cxnId="{D8A2D7E6-83AF-47C6-8D31-CF09FE74BE10}">
      <dgm:prSet/>
      <dgm:spPr/>
      <dgm:t>
        <a:bodyPr/>
        <a:lstStyle/>
        <a:p>
          <a:endParaRPr lang="en-US"/>
        </a:p>
      </dgm:t>
    </dgm:pt>
    <dgm:pt modelId="{1C3221A0-7872-43CB-9A82-FDBB44105BA7}">
      <dgm:prSet phldr="0"/>
      <dgm:spPr/>
      <dgm:t>
        <a:bodyPr/>
        <a:lstStyle/>
        <a:p>
          <a:pPr rtl="0"/>
          <a:r>
            <a:rPr lang="en-US">
              <a:solidFill>
                <a:srgbClr val="000000"/>
              </a:solidFill>
              <a:latin typeface="Calibri"/>
              <a:ea typeface="Calibri"/>
              <a:cs typeface="Calibri"/>
            </a:rPr>
            <a:t>Cancer history</a:t>
          </a:r>
          <a:endParaRPr lang="en-US">
            <a:latin typeface="Aptos Display" panose="02110004020202020204"/>
          </a:endParaRPr>
        </a:p>
      </dgm:t>
    </dgm:pt>
    <dgm:pt modelId="{B2334B93-9F6B-448F-B4F8-3B11488BBBA6}" type="parTrans" cxnId="{065BADED-C2FB-4F22-B0F4-A8CE667CF1EF}">
      <dgm:prSet/>
      <dgm:spPr/>
    </dgm:pt>
    <dgm:pt modelId="{557938FC-1C11-49CB-8B8B-4250832401DF}" type="sibTrans" cxnId="{065BADED-C2FB-4F22-B0F4-A8CE667CF1EF}">
      <dgm:prSet/>
      <dgm:spPr/>
    </dgm:pt>
    <dgm:pt modelId="{73D965B2-BC88-4579-8B36-18807732C0C2}">
      <dgm:prSet phldr="0"/>
      <dgm:spPr/>
      <dgm:t>
        <a:bodyPr/>
        <a:lstStyle/>
        <a:p>
          <a:pPr rtl="0"/>
          <a:r>
            <a:rPr lang="en-US">
              <a:latin typeface="Aptos Display" panose="02110004020202020204"/>
            </a:rPr>
            <a:t>Link to Pay for Medication</a:t>
          </a:r>
        </a:p>
      </dgm:t>
    </dgm:pt>
    <dgm:pt modelId="{4CDB789C-303D-4D41-8F5B-44778EAAD731}" type="parTrans" cxnId="{584E4A23-927D-445C-B474-78464F41819B}">
      <dgm:prSet/>
      <dgm:spPr/>
    </dgm:pt>
    <dgm:pt modelId="{71F167D1-2EF5-4A8C-B87B-6B43E92217EC}" type="sibTrans" cxnId="{584E4A23-927D-445C-B474-78464F41819B}">
      <dgm:prSet/>
      <dgm:spPr/>
      <dgm:t>
        <a:bodyPr/>
        <a:lstStyle/>
        <a:p>
          <a:endParaRPr lang="en-US"/>
        </a:p>
      </dgm:t>
    </dgm:pt>
    <dgm:pt modelId="{65A12E6C-39B6-4FF9-B3D3-B64D8D6A7DBA}">
      <dgm:prSet phldr="0"/>
      <dgm:spPr/>
      <dgm:t>
        <a:bodyPr/>
        <a:lstStyle/>
        <a:p>
          <a:pPr rtl="0"/>
          <a:r>
            <a:rPr lang="en-US">
              <a:latin typeface="Aptos Display" panose="02110004020202020204"/>
            </a:rPr>
            <a:t>User creates an account</a:t>
          </a:r>
        </a:p>
      </dgm:t>
    </dgm:pt>
    <dgm:pt modelId="{980F8086-985B-48D8-8D51-411B0BFAAF3F}" type="parTrans" cxnId="{35DF312E-BABE-44A1-868D-9F0A26D35169}">
      <dgm:prSet/>
      <dgm:spPr/>
    </dgm:pt>
    <dgm:pt modelId="{6698C61E-21B6-4355-9AE8-19377EB15A91}" type="sibTrans" cxnId="{35DF312E-BABE-44A1-868D-9F0A26D35169}">
      <dgm:prSet/>
      <dgm:spPr/>
    </dgm:pt>
    <dgm:pt modelId="{8850355F-E558-4E11-8E81-0CB36A176412}">
      <dgm:prSet phldr="0"/>
      <dgm:spPr/>
      <dgm:t>
        <a:bodyPr/>
        <a:lstStyle/>
        <a:p>
          <a:pPr rtl="0"/>
          <a:r>
            <a:rPr lang="en-US">
              <a:latin typeface="Aptos Display" panose="02110004020202020204"/>
            </a:rPr>
            <a:t>Can select medications, durations, &amp; add-ons</a:t>
          </a:r>
        </a:p>
      </dgm:t>
    </dgm:pt>
    <dgm:pt modelId="{A670A8D8-B3A5-47F4-A41D-D97E88B8DAC9}" type="parTrans" cxnId="{77525A3B-F72F-476D-BD6E-F658AD99A551}">
      <dgm:prSet/>
      <dgm:spPr/>
    </dgm:pt>
    <dgm:pt modelId="{AC6C3A11-BCD8-4682-AB3C-A0CF4C21B1BD}" type="sibTrans" cxnId="{77525A3B-F72F-476D-BD6E-F658AD99A551}">
      <dgm:prSet/>
      <dgm:spPr/>
    </dgm:pt>
    <dgm:pt modelId="{89DA864B-8A6A-42D1-A8AE-769D05FAAD26}">
      <dgm:prSet phldr="0"/>
      <dgm:spPr/>
      <dgm:t>
        <a:bodyPr/>
        <a:lstStyle/>
        <a:p>
          <a:pPr rtl="0"/>
          <a:r>
            <a:rPr lang="en-US">
              <a:latin typeface="Aptos Display" panose="02110004020202020204"/>
            </a:rPr>
            <a:t>Medication &amp; Labs Delivered</a:t>
          </a:r>
        </a:p>
      </dgm:t>
    </dgm:pt>
    <dgm:pt modelId="{53B5A785-E0C9-42DD-99D9-1014C04AB3CC}" type="parTrans" cxnId="{F525A902-8267-44FB-97B0-469283C85FBC}">
      <dgm:prSet/>
      <dgm:spPr/>
    </dgm:pt>
    <dgm:pt modelId="{B994968A-420E-4E3C-AB95-661254B77F0D}" type="sibTrans" cxnId="{F525A902-8267-44FB-97B0-469283C85FBC}">
      <dgm:prSet/>
      <dgm:spPr/>
      <dgm:t>
        <a:bodyPr/>
        <a:lstStyle/>
        <a:p>
          <a:endParaRPr lang="en-US"/>
        </a:p>
      </dgm:t>
    </dgm:pt>
    <dgm:pt modelId="{B010DBDC-4BAF-4AAA-883A-D2DACCA2F589}">
      <dgm:prSet phldr="0"/>
      <dgm:spPr/>
      <dgm:t>
        <a:bodyPr/>
        <a:lstStyle/>
        <a:p>
          <a:pPr rtl="0"/>
          <a:r>
            <a:rPr lang="en-US">
              <a:latin typeface="Aptos Display" panose="02110004020202020204"/>
            </a:rPr>
            <a:t>Medications paid for and shipped</a:t>
          </a:r>
        </a:p>
      </dgm:t>
    </dgm:pt>
    <dgm:pt modelId="{FDAB7260-2849-4605-A146-0C1D74F0DECB}" type="parTrans" cxnId="{FD88D521-3205-4FCB-BD26-C9975171C5AD}">
      <dgm:prSet/>
      <dgm:spPr/>
    </dgm:pt>
    <dgm:pt modelId="{0EE01DD1-C010-471A-BC97-2599CB59A16E}" type="sibTrans" cxnId="{FD88D521-3205-4FCB-BD26-C9975171C5AD}">
      <dgm:prSet/>
      <dgm:spPr/>
    </dgm:pt>
    <dgm:pt modelId="{B244F84E-7924-47E6-A21C-3BC733DA3D99}">
      <dgm:prSet phldr="0"/>
      <dgm:spPr/>
      <dgm:t>
        <a:bodyPr/>
        <a:lstStyle/>
        <a:p>
          <a:pPr rtl="0"/>
          <a:r>
            <a:rPr lang="en-US">
              <a:latin typeface="Aptos Display" panose="02110004020202020204"/>
            </a:rPr>
            <a:t>Medication Refill</a:t>
          </a:r>
        </a:p>
      </dgm:t>
    </dgm:pt>
    <dgm:pt modelId="{C6E49BF1-8488-4067-8C55-E1C2A884805E}" type="parTrans" cxnId="{07B28815-6A79-4620-8376-A9F7466C4D07}">
      <dgm:prSet/>
      <dgm:spPr/>
    </dgm:pt>
    <dgm:pt modelId="{119937F5-7A2B-43C8-ADD3-5C8FDA2C51BE}" type="sibTrans" cxnId="{07B28815-6A79-4620-8376-A9F7466C4D07}">
      <dgm:prSet/>
      <dgm:spPr/>
      <dgm:t>
        <a:bodyPr/>
        <a:lstStyle/>
        <a:p>
          <a:endParaRPr lang="en-US"/>
        </a:p>
      </dgm:t>
    </dgm:pt>
    <dgm:pt modelId="{6125604A-1FF4-4DF9-98AF-BB56EE5E8540}">
      <dgm:prSet phldr="0"/>
      <dgm:spPr/>
      <dgm:t>
        <a:bodyPr/>
        <a:lstStyle/>
        <a:p>
          <a:pPr rtl="0"/>
          <a:r>
            <a:rPr lang="en-US">
              <a:latin typeface="Aptos Display" panose="02110004020202020204"/>
            </a:rPr>
            <a:t>No symptoms or med change = online chat with provider for fast refill</a:t>
          </a:r>
        </a:p>
      </dgm:t>
    </dgm:pt>
    <dgm:pt modelId="{4E6C45DD-D2F8-4870-9083-AFD60FD33580}" type="parTrans" cxnId="{928F0BE7-51B6-4DA3-A7D4-E2823886AC76}">
      <dgm:prSet/>
      <dgm:spPr/>
    </dgm:pt>
    <dgm:pt modelId="{391FE92A-C044-4AC2-A640-D4F60E2DEF4A}" type="sibTrans" cxnId="{928F0BE7-51B6-4DA3-A7D4-E2823886AC76}">
      <dgm:prSet/>
      <dgm:spPr/>
    </dgm:pt>
    <dgm:pt modelId="{710CA026-8579-4B59-A8E1-34CDAD4C047B}">
      <dgm:prSet phldr="0"/>
      <dgm:spPr/>
      <dgm:t>
        <a:bodyPr/>
        <a:lstStyle/>
        <a:p>
          <a:pPr rtl="0"/>
          <a:r>
            <a:rPr lang="en-US">
              <a:latin typeface="Aptos Display" panose="02110004020202020204"/>
            </a:rPr>
            <a:t>Can meet with provider via video call or chat at any time about symptoms, med changes, etc.</a:t>
          </a:r>
        </a:p>
      </dgm:t>
    </dgm:pt>
    <dgm:pt modelId="{55EEA476-AA8D-468F-96E4-4496A368E835}" type="parTrans" cxnId="{5C89F0F1-A872-4B1B-BD04-4274C8FE43E8}">
      <dgm:prSet/>
      <dgm:spPr/>
    </dgm:pt>
    <dgm:pt modelId="{1599D92C-BAF1-434F-B5F9-FAE87A0C9551}" type="sibTrans" cxnId="{5C89F0F1-A872-4B1B-BD04-4274C8FE43E8}">
      <dgm:prSet/>
      <dgm:spPr/>
    </dgm:pt>
    <dgm:pt modelId="{E4A6488A-7B6A-47B7-8418-4080BF060019}">
      <dgm:prSet phldr="0"/>
      <dgm:spPr/>
      <dgm:t>
        <a:bodyPr/>
        <a:lstStyle/>
        <a:p>
          <a:pPr rtl="0"/>
          <a:r>
            <a:rPr lang="en-US">
              <a:latin typeface="Aptos Display" panose="02110004020202020204"/>
            </a:rPr>
            <a:t>Provider requests lab kits for baseline and regular monitoring (</a:t>
          </a:r>
          <a:r>
            <a:rPr lang="en-US" i="1">
              <a:latin typeface="Aptos Display" panose="02110004020202020204"/>
            </a:rPr>
            <a:t>not required to receive new RX</a:t>
          </a:r>
          <a:r>
            <a:rPr lang="en-US">
              <a:latin typeface="Aptos Display" panose="02110004020202020204"/>
            </a:rPr>
            <a:t>)</a:t>
          </a:r>
        </a:p>
      </dgm:t>
    </dgm:pt>
    <dgm:pt modelId="{D8781543-FDBA-4804-9025-F9A8C663AD2B}" type="parTrans" cxnId="{D7669167-9967-407B-BB6D-C26740FA24D8}">
      <dgm:prSet/>
      <dgm:spPr/>
    </dgm:pt>
    <dgm:pt modelId="{5CBA4DA6-5FBF-449B-AC06-0F53C65B8C88}" type="sibTrans" cxnId="{D7669167-9967-407B-BB6D-C26740FA24D8}">
      <dgm:prSet/>
      <dgm:spPr/>
    </dgm:pt>
    <dgm:pt modelId="{66CCDD01-DFBB-4B62-A186-8C8A031B36C4}">
      <dgm:prSet phldr="0"/>
      <dgm:spPr/>
      <dgm:t>
        <a:bodyPr/>
        <a:lstStyle/>
        <a:p>
          <a:pPr rtl="0"/>
          <a:r>
            <a:rPr lang="en-US">
              <a:solidFill>
                <a:srgbClr val="444444"/>
              </a:solidFill>
              <a:latin typeface="Calibri"/>
              <a:ea typeface="Calibri"/>
              <a:cs typeface="Calibri"/>
            </a:rPr>
            <a:t>User considered "Member" once they've paid for membership</a:t>
          </a:r>
        </a:p>
      </dgm:t>
    </dgm:pt>
    <dgm:pt modelId="{79403B75-B2BD-4DB6-A6E7-6CBBFC0455B9}" type="parTrans" cxnId="{A83546C7-6EB2-4BAA-B968-8BC0CAB716D3}">
      <dgm:prSet/>
      <dgm:spPr/>
    </dgm:pt>
    <dgm:pt modelId="{88252494-3EBB-4FD2-9FB1-FE3C179110A5}" type="sibTrans" cxnId="{A83546C7-6EB2-4BAA-B968-8BC0CAB716D3}">
      <dgm:prSet/>
      <dgm:spPr/>
    </dgm:pt>
    <dgm:pt modelId="{FCB8C4AA-9EF8-4E9F-AA82-688C80756D9D}">
      <dgm:prSet phldr="0"/>
      <dgm:spPr/>
      <dgm:t>
        <a:bodyPr/>
        <a:lstStyle/>
        <a:p>
          <a:pPr rtl="0"/>
          <a:r>
            <a:rPr lang="en-US">
              <a:solidFill>
                <a:srgbClr val="444444"/>
              </a:solidFill>
              <a:latin typeface="Calibri"/>
              <a:ea typeface="Calibri"/>
              <a:cs typeface="Calibri"/>
            </a:rPr>
            <a:t>Labs will be on invoice (no additional charge)</a:t>
          </a:r>
        </a:p>
      </dgm:t>
    </dgm:pt>
    <dgm:pt modelId="{81DF5669-8403-418B-A9BB-0D92DE6AEE07}" type="parTrans" cxnId="{B35D02DB-C0C0-40DE-9488-2D12B84B9F09}">
      <dgm:prSet/>
      <dgm:spPr/>
    </dgm:pt>
    <dgm:pt modelId="{D61931BF-2A77-4860-8F06-B74F1CF30BFC}" type="sibTrans" cxnId="{B35D02DB-C0C0-40DE-9488-2D12B84B9F09}">
      <dgm:prSet/>
      <dgm:spPr/>
    </dgm:pt>
    <dgm:pt modelId="{CF056ABA-8C8F-4E6C-BE3E-A6BCB60BFAB1}" type="pres">
      <dgm:prSet presAssocID="{181FE835-AB20-4491-80EA-C214288825CC}" presName="linearFlow" presStyleCnt="0">
        <dgm:presLayoutVars>
          <dgm:dir/>
          <dgm:animLvl val="lvl"/>
          <dgm:resizeHandles val="exact"/>
        </dgm:presLayoutVars>
      </dgm:prSet>
      <dgm:spPr/>
    </dgm:pt>
    <dgm:pt modelId="{F6A89BA7-C233-4E7E-AE69-213D61885397}" type="pres">
      <dgm:prSet presAssocID="{130A7536-B5FE-418E-B93C-C4B670835827}" presName="composite" presStyleCnt="0"/>
      <dgm:spPr/>
    </dgm:pt>
    <dgm:pt modelId="{4E247006-42D4-4692-B961-556487A028A8}" type="pres">
      <dgm:prSet presAssocID="{130A7536-B5FE-418E-B93C-C4B670835827}" presName="parTx" presStyleLbl="node1" presStyleIdx="0" presStyleCnt="5">
        <dgm:presLayoutVars>
          <dgm:chMax val="0"/>
          <dgm:chPref val="0"/>
          <dgm:bulletEnabled val="1"/>
        </dgm:presLayoutVars>
      </dgm:prSet>
      <dgm:spPr/>
    </dgm:pt>
    <dgm:pt modelId="{0FA1E969-0823-4D87-B5FF-DC461A6B05D2}" type="pres">
      <dgm:prSet presAssocID="{130A7536-B5FE-418E-B93C-C4B670835827}" presName="parSh" presStyleLbl="node1" presStyleIdx="0" presStyleCnt="5"/>
      <dgm:spPr/>
    </dgm:pt>
    <dgm:pt modelId="{2239BDD7-CE1E-445F-96AE-C360F30CBE43}" type="pres">
      <dgm:prSet presAssocID="{130A7536-B5FE-418E-B93C-C4B670835827}" presName="desTx" presStyleLbl="fgAcc1" presStyleIdx="0" presStyleCnt="5">
        <dgm:presLayoutVars>
          <dgm:bulletEnabled val="1"/>
        </dgm:presLayoutVars>
      </dgm:prSet>
      <dgm:spPr/>
    </dgm:pt>
    <dgm:pt modelId="{CDDE6506-E298-4B37-96A1-B27D10AA4F28}" type="pres">
      <dgm:prSet presAssocID="{F3736248-300E-4DBF-92DB-0235E212D112}" presName="sibTrans" presStyleLbl="sibTrans2D1" presStyleIdx="0" presStyleCnt="4"/>
      <dgm:spPr/>
    </dgm:pt>
    <dgm:pt modelId="{51D67E37-5E8B-4D05-A05E-919FCFD5EB7B}" type="pres">
      <dgm:prSet presAssocID="{F3736248-300E-4DBF-92DB-0235E212D112}" presName="connTx" presStyleLbl="sibTrans2D1" presStyleIdx="0" presStyleCnt="4"/>
      <dgm:spPr/>
    </dgm:pt>
    <dgm:pt modelId="{C1AA1038-6C4D-4D81-8E2D-CAA2B47D37B7}" type="pres">
      <dgm:prSet presAssocID="{85B9952A-5E32-4E13-817A-55CB94D0A9A3}" presName="composite" presStyleCnt="0"/>
      <dgm:spPr/>
    </dgm:pt>
    <dgm:pt modelId="{9935F48E-C652-4ABF-BE73-1A52FA4ED8A2}" type="pres">
      <dgm:prSet presAssocID="{85B9952A-5E32-4E13-817A-55CB94D0A9A3}" presName="parTx" presStyleLbl="node1" presStyleIdx="0" presStyleCnt="5">
        <dgm:presLayoutVars>
          <dgm:chMax val="0"/>
          <dgm:chPref val="0"/>
          <dgm:bulletEnabled val="1"/>
        </dgm:presLayoutVars>
      </dgm:prSet>
      <dgm:spPr/>
    </dgm:pt>
    <dgm:pt modelId="{63672065-99E1-45F9-A275-1CE7A25C2DE5}" type="pres">
      <dgm:prSet presAssocID="{85B9952A-5E32-4E13-817A-55CB94D0A9A3}" presName="parSh" presStyleLbl="node1" presStyleIdx="1" presStyleCnt="5"/>
      <dgm:spPr/>
    </dgm:pt>
    <dgm:pt modelId="{187F12DE-99D5-4A8F-93B2-692A38618929}" type="pres">
      <dgm:prSet presAssocID="{85B9952A-5E32-4E13-817A-55CB94D0A9A3}" presName="desTx" presStyleLbl="fgAcc1" presStyleIdx="1" presStyleCnt="5">
        <dgm:presLayoutVars>
          <dgm:bulletEnabled val="1"/>
        </dgm:presLayoutVars>
      </dgm:prSet>
      <dgm:spPr/>
    </dgm:pt>
    <dgm:pt modelId="{0A5AE60E-1EAE-4C37-B941-D4D592807E9A}" type="pres">
      <dgm:prSet presAssocID="{FEC37E69-0EA8-4DB9-A178-B7B8D7BA5E0E}" presName="sibTrans" presStyleLbl="sibTrans2D1" presStyleIdx="1" presStyleCnt="4"/>
      <dgm:spPr/>
    </dgm:pt>
    <dgm:pt modelId="{4325D4AF-BD2B-45AA-9F15-47A4C384B13B}" type="pres">
      <dgm:prSet presAssocID="{FEC37E69-0EA8-4DB9-A178-B7B8D7BA5E0E}" presName="connTx" presStyleLbl="sibTrans2D1" presStyleIdx="1" presStyleCnt="4"/>
      <dgm:spPr/>
    </dgm:pt>
    <dgm:pt modelId="{B442755B-BBBF-43CF-8F79-808E1EB74E8F}" type="pres">
      <dgm:prSet presAssocID="{73D965B2-BC88-4579-8B36-18807732C0C2}" presName="composite" presStyleCnt="0"/>
      <dgm:spPr/>
    </dgm:pt>
    <dgm:pt modelId="{E0753471-CB0F-4376-A76E-4BADF1F58C7C}" type="pres">
      <dgm:prSet presAssocID="{73D965B2-BC88-4579-8B36-18807732C0C2}" presName="parTx" presStyleLbl="node1" presStyleIdx="1" presStyleCnt="5">
        <dgm:presLayoutVars>
          <dgm:chMax val="0"/>
          <dgm:chPref val="0"/>
          <dgm:bulletEnabled val="1"/>
        </dgm:presLayoutVars>
      </dgm:prSet>
      <dgm:spPr/>
    </dgm:pt>
    <dgm:pt modelId="{0B9CC8CB-DC2E-4135-97C8-5EE51791C148}" type="pres">
      <dgm:prSet presAssocID="{73D965B2-BC88-4579-8B36-18807732C0C2}" presName="parSh" presStyleLbl="node1" presStyleIdx="2" presStyleCnt="5"/>
      <dgm:spPr/>
    </dgm:pt>
    <dgm:pt modelId="{4BEB3AD3-A721-49EE-88C9-1060F25D5DDD}" type="pres">
      <dgm:prSet presAssocID="{73D965B2-BC88-4579-8B36-18807732C0C2}" presName="desTx" presStyleLbl="fgAcc1" presStyleIdx="2" presStyleCnt="5">
        <dgm:presLayoutVars>
          <dgm:bulletEnabled val="1"/>
        </dgm:presLayoutVars>
      </dgm:prSet>
      <dgm:spPr/>
    </dgm:pt>
    <dgm:pt modelId="{E464857C-74D4-4EFE-9D56-DB7216AE4557}" type="pres">
      <dgm:prSet presAssocID="{71F167D1-2EF5-4A8C-B87B-6B43E92217EC}" presName="sibTrans" presStyleLbl="sibTrans2D1" presStyleIdx="2" presStyleCnt="4"/>
      <dgm:spPr/>
    </dgm:pt>
    <dgm:pt modelId="{D28E287A-CC7A-402E-BE24-EAE7BEE6BE39}" type="pres">
      <dgm:prSet presAssocID="{71F167D1-2EF5-4A8C-B87B-6B43E92217EC}" presName="connTx" presStyleLbl="sibTrans2D1" presStyleIdx="2" presStyleCnt="4"/>
      <dgm:spPr/>
    </dgm:pt>
    <dgm:pt modelId="{9730133D-021C-44C7-A67F-354F6B001604}" type="pres">
      <dgm:prSet presAssocID="{89DA864B-8A6A-42D1-A8AE-769D05FAAD26}" presName="composite" presStyleCnt="0"/>
      <dgm:spPr/>
    </dgm:pt>
    <dgm:pt modelId="{268134E3-3627-4317-B8D0-025239530AFE}" type="pres">
      <dgm:prSet presAssocID="{89DA864B-8A6A-42D1-A8AE-769D05FAAD26}" presName="parTx" presStyleLbl="node1" presStyleIdx="2" presStyleCnt="5">
        <dgm:presLayoutVars>
          <dgm:chMax val="0"/>
          <dgm:chPref val="0"/>
          <dgm:bulletEnabled val="1"/>
        </dgm:presLayoutVars>
      </dgm:prSet>
      <dgm:spPr/>
    </dgm:pt>
    <dgm:pt modelId="{E354FEF3-CA83-4F4D-8C28-1026E13E89D3}" type="pres">
      <dgm:prSet presAssocID="{89DA864B-8A6A-42D1-A8AE-769D05FAAD26}" presName="parSh" presStyleLbl="node1" presStyleIdx="3" presStyleCnt="5"/>
      <dgm:spPr/>
    </dgm:pt>
    <dgm:pt modelId="{45811D41-3FCC-47E7-888C-61B0DC43337F}" type="pres">
      <dgm:prSet presAssocID="{89DA864B-8A6A-42D1-A8AE-769D05FAAD26}" presName="desTx" presStyleLbl="fgAcc1" presStyleIdx="3" presStyleCnt="5">
        <dgm:presLayoutVars>
          <dgm:bulletEnabled val="1"/>
        </dgm:presLayoutVars>
      </dgm:prSet>
      <dgm:spPr/>
    </dgm:pt>
    <dgm:pt modelId="{47B96859-6C83-4E71-BA5E-89D0449A3E2C}" type="pres">
      <dgm:prSet presAssocID="{B994968A-420E-4E3C-AB95-661254B77F0D}" presName="sibTrans" presStyleLbl="sibTrans2D1" presStyleIdx="3" presStyleCnt="4"/>
      <dgm:spPr/>
    </dgm:pt>
    <dgm:pt modelId="{21A50A4F-72DD-45EE-B83B-589CCB5C1A45}" type="pres">
      <dgm:prSet presAssocID="{B994968A-420E-4E3C-AB95-661254B77F0D}" presName="connTx" presStyleLbl="sibTrans2D1" presStyleIdx="3" presStyleCnt="4"/>
      <dgm:spPr/>
    </dgm:pt>
    <dgm:pt modelId="{1FF9BA1C-37D5-4B4E-BF48-95E7258206FA}" type="pres">
      <dgm:prSet presAssocID="{B244F84E-7924-47E6-A21C-3BC733DA3D99}" presName="composite" presStyleCnt="0"/>
      <dgm:spPr/>
    </dgm:pt>
    <dgm:pt modelId="{50788207-D841-4812-A474-6DADC5ED2D6D}" type="pres">
      <dgm:prSet presAssocID="{B244F84E-7924-47E6-A21C-3BC733DA3D99}" presName="parTx" presStyleLbl="node1" presStyleIdx="3" presStyleCnt="5">
        <dgm:presLayoutVars>
          <dgm:chMax val="0"/>
          <dgm:chPref val="0"/>
          <dgm:bulletEnabled val="1"/>
        </dgm:presLayoutVars>
      </dgm:prSet>
      <dgm:spPr/>
    </dgm:pt>
    <dgm:pt modelId="{A0B4241C-468D-4797-A932-2BC7CBB99774}" type="pres">
      <dgm:prSet presAssocID="{B244F84E-7924-47E6-A21C-3BC733DA3D99}" presName="parSh" presStyleLbl="node1" presStyleIdx="4" presStyleCnt="5"/>
      <dgm:spPr/>
    </dgm:pt>
    <dgm:pt modelId="{38747470-4514-41B3-B0B9-DC4CF66D1C87}" type="pres">
      <dgm:prSet presAssocID="{B244F84E-7924-47E6-A21C-3BC733DA3D99}" presName="desTx" presStyleLbl="fgAcc1" presStyleIdx="4" presStyleCnt="5">
        <dgm:presLayoutVars>
          <dgm:bulletEnabled val="1"/>
        </dgm:presLayoutVars>
      </dgm:prSet>
      <dgm:spPr/>
    </dgm:pt>
  </dgm:ptLst>
  <dgm:cxnLst>
    <dgm:cxn modelId="{F525A902-8267-44FB-97B0-469283C85FBC}" srcId="{181FE835-AB20-4491-80EA-C214288825CC}" destId="{89DA864B-8A6A-42D1-A8AE-769D05FAAD26}" srcOrd="3" destOrd="0" parTransId="{53B5A785-E0C9-42DD-99D9-1014C04AB3CC}" sibTransId="{B994968A-420E-4E3C-AB95-661254B77F0D}"/>
    <dgm:cxn modelId="{EE837007-3807-46AC-BB6D-7CB3BC69CF82}" srcId="{181FE835-AB20-4491-80EA-C214288825CC}" destId="{85B9952A-5E32-4E13-817A-55CB94D0A9A3}" srcOrd="1" destOrd="0" parTransId="{166F8966-2AC3-4D36-A3FC-E8DE3F6CF35A}" sibTransId="{FEC37E69-0EA8-4DB9-A178-B7B8D7BA5E0E}"/>
    <dgm:cxn modelId="{723D0B08-77AA-4665-BAA1-E74CDAC75154}" type="presOf" srcId="{E9109EEB-04B7-48B1-BF97-A36C9D252C3F}" destId="{2239BDD7-CE1E-445F-96AE-C360F30CBE43}" srcOrd="0" destOrd="2" presId="urn:microsoft.com/office/officeart/2005/8/layout/process3"/>
    <dgm:cxn modelId="{CFAA7E15-1788-407F-9441-B384DCB90A8E}" type="presOf" srcId="{B244F84E-7924-47E6-A21C-3BC733DA3D99}" destId="{50788207-D841-4812-A474-6DADC5ED2D6D}" srcOrd="0" destOrd="0" presId="urn:microsoft.com/office/officeart/2005/8/layout/process3"/>
    <dgm:cxn modelId="{07B28815-6A79-4620-8376-A9F7466C4D07}" srcId="{181FE835-AB20-4491-80EA-C214288825CC}" destId="{B244F84E-7924-47E6-A21C-3BC733DA3D99}" srcOrd="4" destOrd="0" parTransId="{C6E49BF1-8488-4067-8C55-E1C2A884805E}" sibTransId="{119937F5-7A2B-43C8-ADD3-5C8FDA2C51BE}"/>
    <dgm:cxn modelId="{99727E17-F152-4594-81DD-C767E908D91D}" type="presOf" srcId="{FEC37E69-0EA8-4DB9-A178-B7B8D7BA5E0E}" destId="{0A5AE60E-1EAE-4C37-B941-D4D592807E9A}" srcOrd="0" destOrd="0" presId="urn:microsoft.com/office/officeart/2005/8/layout/process3"/>
    <dgm:cxn modelId="{34F10218-EEF0-43E9-97BC-5193F663CBC6}" type="presOf" srcId="{B7D3658D-9A52-4287-B499-E4AFC495F6DB}" destId="{187F12DE-99D5-4A8F-93B2-692A38618929}" srcOrd="0" destOrd="1" presId="urn:microsoft.com/office/officeart/2005/8/layout/process3"/>
    <dgm:cxn modelId="{3A4ABE19-8094-4AA0-BB45-3908FBC84E50}" type="presOf" srcId="{799F72BB-AF24-4F98-A252-C9854BA42CA5}" destId="{2239BDD7-CE1E-445F-96AE-C360F30CBE43}" srcOrd="0" destOrd="3" presId="urn:microsoft.com/office/officeart/2005/8/layout/process3"/>
    <dgm:cxn modelId="{FD88D521-3205-4FCB-BD26-C9975171C5AD}" srcId="{89DA864B-8A6A-42D1-A8AE-769D05FAAD26}" destId="{B010DBDC-4BAF-4AAA-883A-D2DACCA2F589}" srcOrd="0" destOrd="0" parTransId="{FDAB7260-2849-4605-A146-0C1D74F0DECB}" sibTransId="{0EE01DD1-C010-471A-BC97-2599CB59A16E}"/>
    <dgm:cxn modelId="{584E4A23-927D-445C-B474-78464F41819B}" srcId="{181FE835-AB20-4491-80EA-C214288825CC}" destId="{73D965B2-BC88-4579-8B36-18807732C0C2}" srcOrd="2" destOrd="0" parTransId="{4CDB789C-303D-4D41-8F5B-44778EAAD731}" sibTransId="{71F167D1-2EF5-4A8C-B87B-6B43E92217EC}"/>
    <dgm:cxn modelId="{68BAAD24-0C04-47AC-8597-102C6156DD10}" type="presOf" srcId="{66CCDD01-DFBB-4B62-A186-8C8A031B36C4}" destId="{4BEB3AD3-A721-49EE-88C9-1060F25D5DDD}" srcOrd="0" destOrd="1" presId="urn:microsoft.com/office/officeart/2005/8/layout/process3"/>
    <dgm:cxn modelId="{128BEE2D-402A-4F18-8DE0-08C362EFDAB3}" type="presOf" srcId="{B010DBDC-4BAF-4AAA-883A-D2DACCA2F589}" destId="{45811D41-3FCC-47E7-888C-61B0DC43337F}" srcOrd="0" destOrd="0" presId="urn:microsoft.com/office/officeart/2005/8/layout/process3"/>
    <dgm:cxn modelId="{35DF312E-BABE-44A1-868D-9F0A26D35169}" srcId="{130A7536-B5FE-418E-B93C-C4B670835827}" destId="{65A12E6C-39B6-4FF9-B3D3-B64D8D6A7DBA}" srcOrd="0" destOrd="0" parTransId="{980F8086-985B-48D8-8D51-411B0BFAAF3F}" sibTransId="{6698C61E-21B6-4355-9AE8-19377EB15A91}"/>
    <dgm:cxn modelId="{D85CC62F-0690-48D6-B77C-1F27B8D64924}" srcId="{85B9952A-5E32-4E13-817A-55CB94D0A9A3}" destId="{B7D3658D-9A52-4287-B499-E4AFC495F6DB}" srcOrd="1" destOrd="0" parTransId="{38355BEC-26E2-490F-BE03-38D995AD70CC}" sibTransId="{C9BF16D7-5F1E-49DE-93BB-CB82F58C6F4B}"/>
    <dgm:cxn modelId="{20C6B731-37B5-4517-A316-42C05650FB7A}" srcId="{130A7536-B5FE-418E-B93C-C4B670835827}" destId="{799F72BB-AF24-4F98-A252-C9854BA42CA5}" srcOrd="3" destOrd="0" parTransId="{00C040CE-8AD7-48D6-B75F-D24D4E4B41FF}" sibTransId="{F7242252-0D2C-4145-9AB3-63460E8AF1D0}"/>
    <dgm:cxn modelId="{0F54C232-43C3-484A-B9AD-DE081A2C2AC9}" srcId="{181FE835-AB20-4491-80EA-C214288825CC}" destId="{130A7536-B5FE-418E-B93C-C4B670835827}" srcOrd="0" destOrd="0" parTransId="{A5127CF3-7DE9-43D8-AD84-BD6157AB8A5D}" sibTransId="{F3736248-300E-4DBF-92DB-0235E212D112}"/>
    <dgm:cxn modelId="{77525A3B-F72F-476D-BD6E-F658AD99A551}" srcId="{73D965B2-BC88-4579-8B36-18807732C0C2}" destId="{8850355F-E558-4E11-8E81-0CB36A176412}" srcOrd="0" destOrd="0" parTransId="{A670A8D8-B3A5-47F4-A41D-D97E88B8DAC9}" sibTransId="{AC6C3A11-BCD8-4682-AB3C-A0CF4C21B1BD}"/>
    <dgm:cxn modelId="{1A38CB40-91AE-4F49-ACF1-94A99DCE3161}" type="presOf" srcId="{89DA864B-8A6A-42D1-A8AE-769D05FAAD26}" destId="{E354FEF3-CA83-4F4D-8C28-1026E13E89D3}" srcOrd="1" destOrd="0" presId="urn:microsoft.com/office/officeart/2005/8/layout/process3"/>
    <dgm:cxn modelId="{87557A5D-D134-4787-BE23-54DD6B8E54AE}" type="presOf" srcId="{85B9952A-5E32-4E13-817A-55CB94D0A9A3}" destId="{9935F48E-C652-4ABF-BE73-1A52FA4ED8A2}" srcOrd="0" destOrd="0" presId="urn:microsoft.com/office/officeart/2005/8/layout/process3"/>
    <dgm:cxn modelId="{9CA50561-EEEC-4846-9506-3711A8FDCC2D}" type="presOf" srcId="{FCB8C4AA-9EF8-4E9F-AA82-688C80756D9D}" destId="{4BEB3AD3-A721-49EE-88C9-1060F25D5DDD}" srcOrd="0" destOrd="2" presId="urn:microsoft.com/office/officeart/2005/8/layout/process3"/>
    <dgm:cxn modelId="{D7669167-9967-407B-BB6D-C26740FA24D8}" srcId="{89DA864B-8A6A-42D1-A8AE-769D05FAAD26}" destId="{E4A6488A-7B6A-47B7-8418-4080BF060019}" srcOrd="1" destOrd="0" parTransId="{D8781543-FDBA-4804-9025-F9A8C663AD2B}" sibTransId="{5CBA4DA6-5FBF-449B-AC06-0F53C65B8C88}"/>
    <dgm:cxn modelId="{0456F747-9704-43B2-92AA-3B581560D889}" type="presOf" srcId="{1C3221A0-7872-43CB-9A82-FDBB44105BA7}" destId="{2239BDD7-CE1E-445F-96AE-C360F30CBE43}" srcOrd="0" destOrd="1" presId="urn:microsoft.com/office/officeart/2005/8/layout/process3"/>
    <dgm:cxn modelId="{4B48A771-AA78-4150-BD06-6BBD8035D2D6}" type="presOf" srcId="{B994968A-420E-4E3C-AB95-661254B77F0D}" destId="{47B96859-6C83-4E71-BA5E-89D0449A3E2C}" srcOrd="0" destOrd="0" presId="urn:microsoft.com/office/officeart/2005/8/layout/process3"/>
    <dgm:cxn modelId="{3F09B452-632B-4B9C-8111-3125C75E4FE2}" type="presOf" srcId="{F3736248-300E-4DBF-92DB-0235E212D112}" destId="{51D67E37-5E8B-4D05-A05E-919FCFD5EB7B}" srcOrd="1" destOrd="0" presId="urn:microsoft.com/office/officeart/2005/8/layout/process3"/>
    <dgm:cxn modelId="{1926A158-710F-44FA-99CA-22A0DE378F4F}" type="presOf" srcId="{130A7536-B5FE-418E-B93C-C4B670835827}" destId="{4E247006-42D4-4692-B961-556487A028A8}" srcOrd="0" destOrd="0" presId="urn:microsoft.com/office/officeart/2005/8/layout/process3"/>
    <dgm:cxn modelId="{8961F278-88C3-4945-8C55-CC22D798F7B5}" type="presOf" srcId="{8850355F-E558-4E11-8E81-0CB36A176412}" destId="{4BEB3AD3-A721-49EE-88C9-1060F25D5DDD}" srcOrd="0" destOrd="0" presId="urn:microsoft.com/office/officeart/2005/8/layout/process3"/>
    <dgm:cxn modelId="{2699D283-7232-48C2-849B-AE9A8561E750}" type="presOf" srcId="{89DA864B-8A6A-42D1-A8AE-769D05FAAD26}" destId="{268134E3-3627-4317-B8D0-025239530AFE}" srcOrd="0" destOrd="0" presId="urn:microsoft.com/office/officeart/2005/8/layout/process3"/>
    <dgm:cxn modelId="{9044778B-995A-4B51-A50A-5A1B82529510}" type="presOf" srcId="{85B9952A-5E32-4E13-817A-55CB94D0A9A3}" destId="{63672065-99E1-45F9-A275-1CE7A25C2DE5}" srcOrd="1" destOrd="0" presId="urn:microsoft.com/office/officeart/2005/8/layout/process3"/>
    <dgm:cxn modelId="{25A06797-7FB2-440C-95E7-AD44202905BB}" type="presOf" srcId="{E4A6488A-7B6A-47B7-8418-4080BF060019}" destId="{45811D41-3FCC-47E7-888C-61B0DC43337F}" srcOrd="0" destOrd="1" presId="urn:microsoft.com/office/officeart/2005/8/layout/process3"/>
    <dgm:cxn modelId="{8F711898-9D3E-4176-8A6A-E76698B4142A}" type="presOf" srcId="{130A7536-B5FE-418E-B93C-C4B670835827}" destId="{0FA1E969-0823-4D87-B5FF-DC461A6B05D2}" srcOrd="1" destOrd="0" presId="urn:microsoft.com/office/officeart/2005/8/layout/process3"/>
    <dgm:cxn modelId="{D77011A0-B3CE-4AF4-845C-74537EDC2604}" type="presOf" srcId="{710CA026-8579-4B59-A8E1-34CDAD4C047B}" destId="{38747470-4514-41B3-B0B9-DC4CF66D1C87}" srcOrd="0" destOrd="1" presId="urn:microsoft.com/office/officeart/2005/8/layout/process3"/>
    <dgm:cxn modelId="{935858A0-C61A-4218-AAD5-8D702570D77D}" type="presOf" srcId="{F3736248-300E-4DBF-92DB-0235E212D112}" destId="{CDDE6506-E298-4B37-96A1-B27D10AA4F28}" srcOrd="0" destOrd="0" presId="urn:microsoft.com/office/officeart/2005/8/layout/process3"/>
    <dgm:cxn modelId="{4AEFD2A3-CF18-46BD-8856-A13F8AACB4A3}" type="presOf" srcId="{73D965B2-BC88-4579-8B36-18807732C0C2}" destId="{E0753471-CB0F-4376-A76E-4BADF1F58C7C}" srcOrd="0" destOrd="0" presId="urn:microsoft.com/office/officeart/2005/8/layout/process3"/>
    <dgm:cxn modelId="{BE5555AF-2E8C-4F86-9A90-573951C4D76C}" type="presOf" srcId="{C4897E7D-BF36-4A84-A612-215516AD3177}" destId="{187F12DE-99D5-4A8F-93B2-692A38618929}" srcOrd="0" destOrd="0" presId="urn:microsoft.com/office/officeart/2005/8/layout/process3"/>
    <dgm:cxn modelId="{1B15C7C6-85DC-42A8-BAE8-812C6952B1AF}" type="presOf" srcId="{181FE835-AB20-4491-80EA-C214288825CC}" destId="{CF056ABA-8C8F-4E6C-BE3E-A6BCB60BFAB1}" srcOrd="0" destOrd="0" presId="urn:microsoft.com/office/officeart/2005/8/layout/process3"/>
    <dgm:cxn modelId="{A83546C7-6EB2-4BAA-B968-8BC0CAB716D3}" srcId="{73D965B2-BC88-4579-8B36-18807732C0C2}" destId="{66CCDD01-DFBB-4B62-A186-8C8A031B36C4}" srcOrd="1" destOrd="0" parTransId="{79403B75-B2BD-4DB6-A6E7-6CBBFC0455B9}" sibTransId="{88252494-3EBB-4FD2-9FB1-FE3C179110A5}"/>
    <dgm:cxn modelId="{880F28CB-1D3F-4D60-A3E2-56C2BCC0F1E8}" type="presOf" srcId="{FB847593-BDBC-406F-9D07-7BB361840F42}" destId="{187F12DE-99D5-4A8F-93B2-692A38618929}" srcOrd="0" destOrd="2" presId="urn:microsoft.com/office/officeart/2005/8/layout/process3"/>
    <dgm:cxn modelId="{39F1B6CF-2793-47C9-9B98-E639374E317B}" type="presOf" srcId="{71F167D1-2EF5-4A8C-B87B-6B43E92217EC}" destId="{D28E287A-CC7A-402E-BE24-EAE7BEE6BE39}" srcOrd="1" destOrd="0" presId="urn:microsoft.com/office/officeart/2005/8/layout/process3"/>
    <dgm:cxn modelId="{8863E3D2-A716-474F-9C3B-8D52FA1B4BDE}" type="presOf" srcId="{73D965B2-BC88-4579-8B36-18807732C0C2}" destId="{0B9CC8CB-DC2E-4135-97C8-5EE51791C148}" srcOrd="1" destOrd="0" presId="urn:microsoft.com/office/officeart/2005/8/layout/process3"/>
    <dgm:cxn modelId="{B35D02DB-C0C0-40DE-9488-2D12B84B9F09}" srcId="{73D965B2-BC88-4579-8B36-18807732C0C2}" destId="{FCB8C4AA-9EF8-4E9F-AA82-688C80756D9D}" srcOrd="2" destOrd="0" parTransId="{81DF5669-8403-418B-A9BB-0D92DE6AEE07}" sibTransId="{D61931BF-2A77-4860-8F06-B74F1CF30BFC}"/>
    <dgm:cxn modelId="{78A6B6DD-A772-443B-BA4D-5370CA34CA96}" type="presOf" srcId="{B994968A-420E-4E3C-AB95-661254B77F0D}" destId="{21A50A4F-72DD-45EE-B83B-589CCB5C1A45}" srcOrd="1" destOrd="0" presId="urn:microsoft.com/office/officeart/2005/8/layout/process3"/>
    <dgm:cxn modelId="{E38D8EE4-CD6F-4CEA-9B2D-4CA3C6133062}" srcId="{130A7536-B5FE-418E-B93C-C4B670835827}" destId="{E9109EEB-04B7-48B1-BF97-A36C9D252C3F}" srcOrd="2" destOrd="0" parTransId="{41AD35B5-05DD-4EB7-BF47-78D083016C0D}" sibTransId="{7642DCB8-E2A1-47CA-840D-9A5B98111BA8}"/>
    <dgm:cxn modelId="{D8A2D7E6-83AF-47C6-8D31-CF09FE74BE10}" srcId="{85B9952A-5E32-4E13-817A-55CB94D0A9A3}" destId="{FB847593-BDBC-406F-9D07-7BB361840F42}" srcOrd="2" destOrd="0" parTransId="{7B5E1D05-1DEC-493B-BF0A-23664FFA2079}" sibTransId="{D44AB41F-B0D8-4CA6-8E80-D50ED0AFBD34}"/>
    <dgm:cxn modelId="{928F0BE7-51B6-4DA3-A7D4-E2823886AC76}" srcId="{B244F84E-7924-47E6-A21C-3BC733DA3D99}" destId="{6125604A-1FF4-4DF9-98AF-BB56EE5E8540}" srcOrd="0" destOrd="0" parTransId="{4E6C45DD-D2F8-4870-9083-AFD60FD33580}" sibTransId="{391FE92A-C044-4AC2-A640-D4F60E2DEF4A}"/>
    <dgm:cxn modelId="{5DC81EEC-C3F3-4207-B6D1-1626EABD3E53}" type="presOf" srcId="{6125604A-1FF4-4DF9-98AF-BB56EE5E8540}" destId="{38747470-4514-41B3-B0B9-DC4CF66D1C87}" srcOrd="0" destOrd="0" presId="urn:microsoft.com/office/officeart/2005/8/layout/process3"/>
    <dgm:cxn modelId="{065BADED-C2FB-4F22-B0F4-A8CE667CF1EF}" srcId="{130A7536-B5FE-418E-B93C-C4B670835827}" destId="{1C3221A0-7872-43CB-9A82-FDBB44105BA7}" srcOrd="1" destOrd="0" parTransId="{B2334B93-9F6B-448F-B4F8-3B11488BBBA6}" sibTransId="{557938FC-1C11-49CB-8B8B-4250832401DF}"/>
    <dgm:cxn modelId="{5C89F0F1-A872-4B1B-BD04-4274C8FE43E8}" srcId="{B244F84E-7924-47E6-A21C-3BC733DA3D99}" destId="{710CA026-8579-4B59-A8E1-34CDAD4C047B}" srcOrd="1" destOrd="0" parTransId="{55EEA476-AA8D-468F-96E4-4496A368E835}" sibTransId="{1599D92C-BAF1-434F-B5F9-FAE87A0C9551}"/>
    <dgm:cxn modelId="{15088CF8-7856-4708-8178-7F04CFB81495}" type="presOf" srcId="{71F167D1-2EF5-4A8C-B87B-6B43E92217EC}" destId="{E464857C-74D4-4EFE-9D56-DB7216AE4557}" srcOrd="0" destOrd="0" presId="urn:microsoft.com/office/officeart/2005/8/layout/process3"/>
    <dgm:cxn modelId="{3AF305FB-AEDE-42A7-B2E4-CA979A3A6AA1}" type="presOf" srcId="{65A12E6C-39B6-4FF9-B3D3-B64D8D6A7DBA}" destId="{2239BDD7-CE1E-445F-96AE-C360F30CBE43}" srcOrd="0" destOrd="0" presId="urn:microsoft.com/office/officeart/2005/8/layout/process3"/>
    <dgm:cxn modelId="{1960ADFC-CB0E-4956-9F12-0CFCC15E34C0}" type="presOf" srcId="{B244F84E-7924-47E6-A21C-3BC733DA3D99}" destId="{A0B4241C-468D-4797-A932-2BC7CBB99774}" srcOrd="1" destOrd="0" presId="urn:microsoft.com/office/officeart/2005/8/layout/process3"/>
    <dgm:cxn modelId="{FE0010FD-F78D-4ACD-859A-AFFF6B7650B3}" srcId="{85B9952A-5E32-4E13-817A-55CB94D0A9A3}" destId="{C4897E7D-BF36-4A84-A612-215516AD3177}" srcOrd="0" destOrd="0" parTransId="{45C91BEB-1A52-406D-ACB2-0CF9935EE7E2}" sibTransId="{BA9DC98A-1AA1-4E4A-BA00-1495B4F04CC9}"/>
    <dgm:cxn modelId="{CA61EFFE-580B-499F-A48C-E6E381799C2F}" type="presOf" srcId="{FEC37E69-0EA8-4DB9-A178-B7B8D7BA5E0E}" destId="{4325D4AF-BD2B-45AA-9F15-47A4C384B13B}" srcOrd="1" destOrd="0" presId="urn:microsoft.com/office/officeart/2005/8/layout/process3"/>
    <dgm:cxn modelId="{B5FD5165-D6B6-40B4-B6B8-D42B2B5A182D}" type="presParOf" srcId="{CF056ABA-8C8F-4E6C-BE3E-A6BCB60BFAB1}" destId="{F6A89BA7-C233-4E7E-AE69-213D61885397}" srcOrd="0" destOrd="0" presId="urn:microsoft.com/office/officeart/2005/8/layout/process3"/>
    <dgm:cxn modelId="{24682543-2614-42B3-9D99-98BDE602A570}" type="presParOf" srcId="{F6A89BA7-C233-4E7E-AE69-213D61885397}" destId="{4E247006-42D4-4692-B961-556487A028A8}" srcOrd="0" destOrd="0" presId="urn:microsoft.com/office/officeart/2005/8/layout/process3"/>
    <dgm:cxn modelId="{459FFC6A-E355-4AFD-B1AF-EC9185891DDC}" type="presParOf" srcId="{F6A89BA7-C233-4E7E-AE69-213D61885397}" destId="{0FA1E969-0823-4D87-B5FF-DC461A6B05D2}" srcOrd="1" destOrd="0" presId="urn:microsoft.com/office/officeart/2005/8/layout/process3"/>
    <dgm:cxn modelId="{EE74003E-E838-433E-B0C7-FE1E1DC4C355}" type="presParOf" srcId="{F6A89BA7-C233-4E7E-AE69-213D61885397}" destId="{2239BDD7-CE1E-445F-96AE-C360F30CBE43}" srcOrd="2" destOrd="0" presId="urn:microsoft.com/office/officeart/2005/8/layout/process3"/>
    <dgm:cxn modelId="{2D2CF319-9979-4DD2-AD76-B291C042145B}" type="presParOf" srcId="{CF056ABA-8C8F-4E6C-BE3E-A6BCB60BFAB1}" destId="{CDDE6506-E298-4B37-96A1-B27D10AA4F28}" srcOrd="1" destOrd="0" presId="urn:microsoft.com/office/officeart/2005/8/layout/process3"/>
    <dgm:cxn modelId="{2F3626A9-2EED-4626-A199-9684E830796A}" type="presParOf" srcId="{CDDE6506-E298-4B37-96A1-B27D10AA4F28}" destId="{51D67E37-5E8B-4D05-A05E-919FCFD5EB7B}" srcOrd="0" destOrd="0" presId="urn:microsoft.com/office/officeart/2005/8/layout/process3"/>
    <dgm:cxn modelId="{B5925713-A178-49DE-B5E4-6F05DD2273AA}" type="presParOf" srcId="{CF056ABA-8C8F-4E6C-BE3E-A6BCB60BFAB1}" destId="{C1AA1038-6C4D-4D81-8E2D-CAA2B47D37B7}" srcOrd="2" destOrd="0" presId="urn:microsoft.com/office/officeart/2005/8/layout/process3"/>
    <dgm:cxn modelId="{F8F081CE-1103-4AA7-A7BB-2BF52E02227B}" type="presParOf" srcId="{C1AA1038-6C4D-4D81-8E2D-CAA2B47D37B7}" destId="{9935F48E-C652-4ABF-BE73-1A52FA4ED8A2}" srcOrd="0" destOrd="0" presId="urn:microsoft.com/office/officeart/2005/8/layout/process3"/>
    <dgm:cxn modelId="{CF459500-48C5-487F-A6A5-F4DB2D8A570C}" type="presParOf" srcId="{C1AA1038-6C4D-4D81-8E2D-CAA2B47D37B7}" destId="{63672065-99E1-45F9-A275-1CE7A25C2DE5}" srcOrd="1" destOrd="0" presId="urn:microsoft.com/office/officeart/2005/8/layout/process3"/>
    <dgm:cxn modelId="{7F0A20B9-27CA-408A-9EEE-CD070F1B1028}" type="presParOf" srcId="{C1AA1038-6C4D-4D81-8E2D-CAA2B47D37B7}" destId="{187F12DE-99D5-4A8F-93B2-692A38618929}" srcOrd="2" destOrd="0" presId="urn:microsoft.com/office/officeart/2005/8/layout/process3"/>
    <dgm:cxn modelId="{48C80ACE-7D07-450F-8368-E2164E7AFFA6}" type="presParOf" srcId="{CF056ABA-8C8F-4E6C-BE3E-A6BCB60BFAB1}" destId="{0A5AE60E-1EAE-4C37-B941-D4D592807E9A}" srcOrd="3" destOrd="0" presId="urn:microsoft.com/office/officeart/2005/8/layout/process3"/>
    <dgm:cxn modelId="{5BA83C90-D482-4FAC-B4FC-8681C9B5275D}" type="presParOf" srcId="{0A5AE60E-1EAE-4C37-B941-D4D592807E9A}" destId="{4325D4AF-BD2B-45AA-9F15-47A4C384B13B}" srcOrd="0" destOrd="0" presId="urn:microsoft.com/office/officeart/2005/8/layout/process3"/>
    <dgm:cxn modelId="{7C7BAACD-B62E-420D-9A22-0946FC485ECC}" type="presParOf" srcId="{CF056ABA-8C8F-4E6C-BE3E-A6BCB60BFAB1}" destId="{B442755B-BBBF-43CF-8F79-808E1EB74E8F}" srcOrd="4" destOrd="0" presId="urn:microsoft.com/office/officeart/2005/8/layout/process3"/>
    <dgm:cxn modelId="{C49C2A69-50E3-4EFD-A86B-AC9A72D85692}" type="presParOf" srcId="{B442755B-BBBF-43CF-8F79-808E1EB74E8F}" destId="{E0753471-CB0F-4376-A76E-4BADF1F58C7C}" srcOrd="0" destOrd="0" presId="urn:microsoft.com/office/officeart/2005/8/layout/process3"/>
    <dgm:cxn modelId="{85460140-0A69-4313-BE6A-66988A4F9A39}" type="presParOf" srcId="{B442755B-BBBF-43CF-8F79-808E1EB74E8F}" destId="{0B9CC8CB-DC2E-4135-97C8-5EE51791C148}" srcOrd="1" destOrd="0" presId="urn:microsoft.com/office/officeart/2005/8/layout/process3"/>
    <dgm:cxn modelId="{FF08D1AF-5EDB-4B4B-9C62-E89D9DED5DE0}" type="presParOf" srcId="{B442755B-BBBF-43CF-8F79-808E1EB74E8F}" destId="{4BEB3AD3-A721-49EE-88C9-1060F25D5DDD}" srcOrd="2" destOrd="0" presId="urn:microsoft.com/office/officeart/2005/8/layout/process3"/>
    <dgm:cxn modelId="{5FAFBA03-D6A2-4FDA-8E71-F875D6E2F73A}" type="presParOf" srcId="{CF056ABA-8C8F-4E6C-BE3E-A6BCB60BFAB1}" destId="{E464857C-74D4-4EFE-9D56-DB7216AE4557}" srcOrd="5" destOrd="0" presId="urn:microsoft.com/office/officeart/2005/8/layout/process3"/>
    <dgm:cxn modelId="{1BCF13C8-5796-45AA-9D5B-952F123A1026}" type="presParOf" srcId="{E464857C-74D4-4EFE-9D56-DB7216AE4557}" destId="{D28E287A-CC7A-402E-BE24-EAE7BEE6BE39}" srcOrd="0" destOrd="0" presId="urn:microsoft.com/office/officeart/2005/8/layout/process3"/>
    <dgm:cxn modelId="{16394D25-884F-4A0E-8FE4-F6A26A36DF58}" type="presParOf" srcId="{CF056ABA-8C8F-4E6C-BE3E-A6BCB60BFAB1}" destId="{9730133D-021C-44C7-A67F-354F6B001604}" srcOrd="6" destOrd="0" presId="urn:microsoft.com/office/officeart/2005/8/layout/process3"/>
    <dgm:cxn modelId="{05B9E0F8-6C05-4A8D-9C63-F8D0AC386D2A}" type="presParOf" srcId="{9730133D-021C-44C7-A67F-354F6B001604}" destId="{268134E3-3627-4317-B8D0-025239530AFE}" srcOrd="0" destOrd="0" presId="urn:microsoft.com/office/officeart/2005/8/layout/process3"/>
    <dgm:cxn modelId="{F52EE77E-57EC-496D-8E58-4AC3C8F2667D}" type="presParOf" srcId="{9730133D-021C-44C7-A67F-354F6B001604}" destId="{E354FEF3-CA83-4F4D-8C28-1026E13E89D3}" srcOrd="1" destOrd="0" presId="urn:microsoft.com/office/officeart/2005/8/layout/process3"/>
    <dgm:cxn modelId="{15C9B9AB-5157-4D55-A3DD-E03710A4ADAE}" type="presParOf" srcId="{9730133D-021C-44C7-A67F-354F6B001604}" destId="{45811D41-3FCC-47E7-888C-61B0DC43337F}" srcOrd="2" destOrd="0" presId="urn:microsoft.com/office/officeart/2005/8/layout/process3"/>
    <dgm:cxn modelId="{E45D30C8-B09C-40FC-843F-AF7C8CB281BD}" type="presParOf" srcId="{CF056ABA-8C8F-4E6C-BE3E-A6BCB60BFAB1}" destId="{47B96859-6C83-4E71-BA5E-89D0449A3E2C}" srcOrd="7" destOrd="0" presId="urn:microsoft.com/office/officeart/2005/8/layout/process3"/>
    <dgm:cxn modelId="{AC4A26F8-C4CC-486C-900B-47C6D630177E}" type="presParOf" srcId="{47B96859-6C83-4E71-BA5E-89D0449A3E2C}" destId="{21A50A4F-72DD-45EE-B83B-589CCB5C1A45}" srcOrd="0" destOrd="0" presId="urn:microsoft.com/office/officeart/2005/8/layout/process3"/>
    <dgm:cxn modelId="{20FB47B3-3A59-41AA-8EC4-873C9D15B8BA}" type="presParOf" srcId="{CF056ABA-8C8F-4E6C-BE3E-A6BCB60BFAB1}" destId="{1FF9BA1C-37D5-4B4E-BF48-95E7258206FA}" srcOrd="8" destOrd="0" presId="urn:microsoft.com/office/officeart/2005/8/layout/process3"/>
    <dgm:cxn modelId="{A384D390-4905-4B05-8DD7-139852524877}" type="presParOf" srcId="{1FF9BA1C-37D5-4B4E-BF48-95E7258206FA}" destId="{50788207-D841-4812-A474-6DADC5ED2D6D}" srcOrd="0" destOrd="0" presId="urn:microsoft.com/office/officeart/2005/8/layout/process3"/>
    <dgm:cxn modelId="{D863749A-0454-4397-A703-2B576799AC81}" type="presParOf" srcId="{1FF9BA1C-37D5-4B4E-BF48-95E7258206FA}" destId="{A0B4241C-468D-4797-A932-2BC7CBB99774}" srcOrd="1" destOrd="0" presId="urn:microsoft.com/office/officeart/2005/8/layout/process3"/>
    <dgm:cxn modelId="{58AA5493-1DBE-4E1B-A664-2428C01691EC}" type="presParOf" srcId="{1FF9BA1C-37D5-4B4E-BF48-95E7258206FA}" destId="{38747470-4514-41B3-B0B9-DC4CF66D1C87}"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A1E969-0823-4D87-B5FF-DC461A6B05D2}">
      <dsp:nvSpPr>
        <dsp:cNvPr id="0" name=""/>
        <dsp:cNvSpPr/>
      </dsp:nvSpPr>
      <dsp:spPr>
        <a:xfrm>
          <a:off x="6747" y="556715"/>
          <a:ext cx="1522474" cy="880299"/>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57150" numCol="1" spcCol="1270" anchor="t" anchorCtr="0">
          <a:noAutofit/>
        </a:bodyPr>
        <a:lstStyle/>
        <a:p>
          <a:pPr marL="0" lvl="0" indent="0" algn="l" defTabSz="666750" rtl="0">
            <a:lnSpc>
              <a:spcPct val="90000"/>
            </a:lnSpc>
            <a:spcBef>
              <a:spcPct val="0"/>
            </a:spcBef>
            <a:spcAft>
              <a:spcPct val="35000"/>
            </a:spcAft>
            <a:buNone/>
          </a:pPr>
          <a:r>
            <a:rPr lang="en-US" sz="1500" kern="1200">
              <a:latin typeface="Aptos Display" panose="02110004020202020204"/>
            </a:rPr>
            <a:t> Online Health Questionnaire</a:t>
          </a:r>
          <a:endParaRPr lang="en-US" sz="1500" kern="1200"/>
        </a:p>
      </dsp:txBody>
      <dsp:txXfrm>
        <a:off x="6747" y="556715"/>
        <a:ext cx="1522474" cy="586866"/>
      </dsp:txXfrm>
    </dsp:sp>
    <dsp:sp modelId="{2239BDD7-CE1E-445F-96AE-C360F30CBE43}">
      <dsp:nvSpPr>
        <dsp:cNvPr id="0" name=""/>
        <dsp:cNvSpPr/>
      </dsp:nvSpPr>
      <dsp:spPr>
        <a:xfrm>
          <a:off x="318579" y="1143581"/>
          <a:ext cx="1522474" cy="3359179"/>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rtl="0">
            <a:lnSpc>
              <a:spcPct val="90000"/>
            </a:lnSpc>
            <a:spcBef>
              <a:spcPct val="0"/>
            </a:spcBef>
            <a:spcAft>
              <a:spcPct val="15000"/>
            </a:spcAft>
            <a:buChar char="•"/>
          </a:pPr>
          <a:r>
            <a:rPr lang="en-US" sz="1500" kern="1200">
              <a:latin typeface="Aptos Display" panose="02110004020202020204"/>
            </a:rPr>
            <a:t>User creates an account</a:t>
          </a:r>
        </a:p>
        <a:p>
          <a:pPr marL="114300" lvl="1" indent="-114300" algn="l" defTabSz="666750" rtl="0">
            <a:lnSpc>
              <a:spcPct val="90000"/>
            </a:lnSpc>
            <a:spcBef>
              <a:spcPct val="0"/>
            </a:spcBef>
            <a:spcAft>
              <a:spcPct val="15000"/>
            </a:spcAft>
            <a:buChar char="•"/>
          </a:pPr>
          <a:r>
            <a:rPr lang="en-US" sz="1500" kern="1200">
              <a:solidFill>
                <a:srgbClr val="000000"/>
              </a:solidFill>
              <a:latin typeface="Calibri"/>
              <a:ea typeface="Calibri"/>
              <a:cs typeface="Calibri"/>
            </a:rPr>
            <a:t>Cancer history</a:t>
          </a:r>
          <a:endParaRPr lang="en-US" sz="1500" kern="1200">
            <a:latin typeface="Aptos Display" panose="02110004020202020204"/>
          </a:endParaRPr>
        </a:p>
        <a:p>
          <a:pPr marL="114300" lvl="1" indent="-114300" algn="l" defTabSz="666750">
            <a:lnSpc>
              <a:spcPct val="90000"/>
            </a:lnSpc>
            <a:spcBef>
              <a:spcPct val="0"/>
            </a:spcBef>
            <a:spcAft>
              <a:spcPct val="15000"/>
            </a:spcAft>
            <a:buChar char="•"/>
          </a:pPr>
          <a:r>
            <a:rPr lang="en-US" sz="1500" kern="1200">
              <a:latin typeface="Aptos Display" panose="02110004020202020204"/>
            </a:rPr>
            <a:t>Symptom history</a:t>
          </a:r>
          <a:endParaRPr lang="en-US" sz="1500" kern="1200"/>
        </a:p>
        <a:p>
          <a:pPr marL="114300" lvl="1" indent="-114300" algn="l" defTabSz="666750" rtl="0">
            <a:lnSpc>
              <a:spcPct val="90000"/>
            </a:lnSpc>
            <a:spcBef>
              <a:spcPct val="0"/>
            </a:spcBef>
            <a:spcAft>
              <a:spcPct val="15000"/>
            </a:spcAft>
            <a:buChar char="•"/>
          </a:pPr>
          <a:r>
            <a:rPr lang="en-US" sz="1500" kern="1200">
              <a:latin typeface="Aptos Display" panose="02110004020202020204"/>
            </a:rPr>
            <a:t>Goals</a:t>
          </a:r>
          <a:endParaRPr lang="en-US" sz="1500" kern="1200"/>
        </a:p>
      </dsp:txBody>
      <dsp:txXfrm>
        <a:off x="363171" y="1188173"/>
        <a:ext cx="1433290" cy="3269995"/>
      </dsp:txXfrm>
    </dsp:sp>
    <dsp:sp modelId="{CDDE6506-E298-4B37-96A1-B27D10AA4F28}">
      <dsp:nvSpPr>
        <dsp:cNvPr id="0" name=""/>
        <dsp:cNvSpPr/>
      </dsp:nvSpPr>
      <dsp:spPr>
        <a:xfrm>
          <a:off x="1760023" y="660622"/>
          <a:ext cx="489299" cy="37905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1760023" y="736432"/>
        <a:ext cx="375583" cy="227432"/>
      </dsp:txXfrm>
    </dsp:sp>
    <dsp:sp modelId="{63672065-99E1-45F9-A275-1CE7A25C2DE5}">
      <dsp:nvSpPr>
        <dsp:cNvPr id="0" name=""/>
        <dsp:cNvSpPr/>
      </dsp:nvSpPr>
      <dsp:spPr>
        <a:xfrm>
          <a:off x="2452428" y="556715"/>
          <a:ext cx="1522474" cy="880299"/>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57150" numCol="1" spcCol="1270" anchor="t" anchorCtr="0">
          <a:noAutofit/>
        </a:bodyPr>
        <a:lstStyle/>
        <a:p>
          <a:pPr marL="0" lvl="0" indent="0" algn="l" defTabSz="666750" rtl="0">
            <a:lnSpc>
              <a:spcPct val="90000"/>
            </a:lnSpc>
            <a:spcBef>
              <a:spcPct val="0"/>
            </a:spcBef>
            <a:spcAft>
              <a:spcPct val="35000"/>
            </a:spcAft>
            <a:buNone/>
          </a:pPr>
          <a:r>
            <a:rPr lang="en-US" sz="1500" kern="1200">
              <a:latin typeface="Aptos Display" panose="02110004020202020204"/>
            </a:rPr>
            <a:t>First Telehealth Provider Visit</a:t>
          </a:r>
          <a:endParaRPr lang="en-US" sz="1500" kern="1200"/>
        </a:p>
      </dsp:txBody>
      <dsp:txXfrm>
        <a:off x="2452428" y="556715"/>
        <a:ext cx="1522474" cy="586866"/>
      </dsp:txXfrm>
    </dsp:sp>
    <dsp:sp modelId="{187F12DE-99D5-4A8F-93B2-692A38618929}">
      <dsp:nvSpPr>
        <dsp:cNvPr id="0" name=""/>
        <dsp:cNvSpPr/>
      </dsp:nvSpPr>
      <dsp:spPr>
        <a:xfrm>
          <a:off x="2764260" y="1143581"/>
          <a:ext cx="1522474" cy="3359179"/>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rtl="0">
            <a:lnSpc>
              <a:spcPct val="90000"/>
            </a:lnSpc>
            <a:spcBef>
              <a:spcPct val="0"/>
            </a:spcBef>
            <a:spcAft>
              <a:spcPct val="15000"/>
            </a:spcAft>
            <a:buChar char="•"/>
          </a:pPr>
          <a:r>
            <a:rPr lang="en-US" sz="1500" kern="1200">
              <a:latin typeface="Aptos Display" panose="02110004020202020204"/>
            </a:rPr>
            <a:t>On-camera, confirm ID</a:t>
          </a:r>
          <a:endParaRPr lang="en-US" sz="1500" kern="1200"/>
        </a:p>
        <a:p>
          <a:pPr marL="114300" lvl="1" indent="-114300" algn="l" defTabSz="666750" rtl="0">
            <a:lnSpc>
              <a:spcPct val="90000"/>
            </a:lnSpc>
            <a:spcBef>
              <a:spcPct val="0"/>
            </a:spcBef>
            <a:spcAft>
              <a:spcPct val="15000"/>
            </a:spcAft>
            <a:buChar char="•"/>
          </a:pPr>
          <a:r>
            <a:rPr lang="en-US" sz="1500" kern="1200">
              <a:latin typeface="Aptos Display" panose="02110004020202020204"/>
            </a:rPr>
            <a:t>Discuss health history &amp; goals</a:t>
          </a:r>
        </a:p>
        <a:p>
          <a:pPr marL="114300" lvl="1" indent="-114300" algn="l" defTabSz="666750" rtl="0">
            <a:lnSpc>
              <a:spcPct val="90000"/>
            </a:lnSpc>
            <a:spcBef>
              <a:spcPct val="0"/>
            </a:spcBef>
            <a:spcAft>
              <a:spcPct val="15000"/>
            </a:spcAft>
            <a:buChar char="•"/>
          </a:pPr>
          <a:r>
            <a:rPr lang="en-US" sz="1500" kern="1200">
              <a:latin typeface="Aptos Display" panose="02110004020202020204"/>
            </a:rPr>
            <a:t>Discuss medication preferences</a:t>
          </a:r>
        </a:p>
      </dsp:txBody>
      <dsp:txXfrm>
        <a:off x="2808852" y="1188173"/>
        <a:ext cx="1433290" cy="3269995"/>
      </dsp:txXfrm>
    </dsp:sp>
    <dsp:sp modelId="{0A5AE60E-1EAE-4C37-B941-D4D592807E9A}">
      <dsp:nvSpPr>
        <dsp:cNvPr id="0" name=""/>
        <dsp:cNvSpPr/>
      </dsp:nvSpPr>
      <dsp:spPr>
        <a:xfrm>
          <a:off x="4205704" y="660622"/>
          <a:ext cx="489299" cy="37905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4205704" y="736432"/>
        <a:ext cx="375583" cy="227432"/>
      </dsp:txXfrm>
    </dsp:sp>
    <dsp:sp modelId="{0B9CC8CB-DC2E-4135-97C8-5EE51791C148}">
      <dsp:nvSpPr>
        <dsp:cNvPr id="0" name=""/>
        <dsp:cNvSpPr/>
      </dsp:nvSpPr>
      <dsp:spPr>
        <a:xfrm>
          <a:off x="4898109" y="556715"/>
          <a:ext cx="1522474" cy="880299"/>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57150" numCol="1" spcCol="1270" anchor="t" anchorCtr="0">
          <a:noAutofit/>
        </a:bodyPr>
        <a:lstStyle/>
        <a:p>
          <a:pPr marL="0" lvl="0" indent="0" algn="l" defTabSz="666750" rtl="0">
            <a:lnSpc>
              <a:spcPct val="90000"/>
            </a:lnSpc>
            <a:spcBef>
              <a:spcPct val="0"/>
            </a:spcBef>
            <a:spcAft>
              <a:spcPct val="35000"/>
            </a:spcAft>
            <a:buNone/>
          </a:pPr>
          <a:r>
            <a:rPr lang="en-US" sz="1500" kern="1200">
              <a:latin typeface="Aptos Display" panose="02110004020202020204"/>
            </a:rPr>
            <a:t>Link to Pay for Medication</a:t>
          </a:r>
        </a:p>
      </dsp:txBody>
      <dsp:txXfrm>
        <a:off x="4898109" y="556715"/>
        <a:ext cx="1522474" cy="586866"/>
      </dsp:txXfrm>
    </dsp:sp>
    <dsp:sp modelId="{4BEB3AD3-A721-49EE-88C9-1060F25D5DDD}">
      <dsp:nvSpPr>
        <dsp:cNvPr id="0" name=""/>
        <dsp:cNvSpPr/>
      </dsp:nvSpPr>
      <dsp:spPr>
        <a:xfrm>
          <a:off x="5209941" y="1143581"/>
          <a:ext cx="1522474" cy="3359179"/>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rtl="0">
            <a:lnSpc>
              <a:spcPct val="90000"/>
            </a:lnSpc>
            <a:spcBef>
              <a:spcPct val="0"/>
            </a:spcBef>
            <a:spcAft>
              <a:spcPct val="15000"/>
            </a:spcAft>
            <a:buChar char="•"/>
          </a:pPr>
          <a:r>
            <a:rPr lang="en-US" sz="1500" kern="1200">
              <a:latin typeface="Aptos Display" panose="02110004020202020204"/>
            </a:rPr>
            <a:t>Can select medications, durations, &amp; add-ons</a:t>
          </a:r>
        </a:p>
        <a:p>
          <a:pPr marL="114300" lvl="1" indent="-114300" algn="l" defTabSz="666750" rtl="0">
            <a:lnSpc>
              <a:spcPct val="90000"/>
            </a:lnSpc>
            <a:spcBef>
              <a:spcPct val="0"/>
            </a:spcBef>
            <a:spcAft>
              <a:spcPct val="15000"/>
            </a:spcAft>
            <a:buChar char="•"/>
          </a:pPr>
          <a:r>
            <a:rPr lang="en-US" sz="1500" kern="1200">
              <a:solidFill>
                <a:srgbClr val="444444"/>
              </a:solidFill>
              <a:latin typeface="Calibri"/>
              <a:ea typeface="Calibri"/>
              <a:cs typeface="Calibri"/>
            </a:rPr>
            <a:t>User considered "Member" once they've paid for membership</a:t>
          </a:r>
        </a:p>
        <a:p>
          <a:pPr marL="114300" lvl="1" indent="-114300" algn="l" defTabSz="666750" rtl="0">
            <a:lnSpc>
              <a:spcPct val="90000"/>
            </a:lnSpc>
            <a:spcBef>
              <a:spcPct val="0"/>
            </a:spcBef>
            <a:spcAft>
              <a:spcPct val="15000"/>
            </a:spcAft>
            <a:buChar char="•"/>
          </a:pPr>
          <a:r>
            <a:rPr lang="en-US" sz="1500" kern="1200">
              <a:solidFill>
                <a:srgbClr val="444444"/>
              </a:solidFill>
              <a:latin typeface="Calibri"/>
              <a:ea typeface="Calibri"/>
              <a:cs typeface="Calibri"/>
            </a:rPr>
            <a:t>Labs will be on invoice (no additional charge)</a:t>
          </a:r>
        </a:p>
      </dsp:txBody>
      <dsp:txXfrm>
        <a:off x="5254533" y="1188173"/>
        <a:ext cx="1433290" cy="3269995"/>
      </dsp:txXfrm>
    </dsp:sp>
    <dsp:sp modelId="{E464857C-74D4-4EFE-9D56-DB7216AE4557}">
      <dsp:nvSpPr>
        <dsp:cNvPr id="0" name=""/>
        <dsp:cNvSpPr/>
      </dsp:nvSpPr>
      <dsp:spPr>
        <a:xfrm>
          <a:off x="6651385" y="660622"/>
          <a:ext cx="489299" cy="37905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6651385" y="736432"/>
        <a:ext cx="375583" cy="227432"/>
      </dsp:txXfrm>
    </dsp:sp>
    <dsp:sp modelId="{E354FEF3-CA83-4F4D-8C28-1026E13E89D3}">
      <dsp:nvSpPr>
        <dsp:cNvPr id="0" name=""/>
        <dsp:cNvSpPr/>
      </dsp:nvSpPr>
      <dsp:spPr>
        <a:xfrm>
          <a:off x="7343790" y="556715"/>
          <a:ext cx="1522474" cy="880299"/>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57150" numCol="1" spcCol="1270" anchor="t" anchorCtr="0">
          <a:noAutofit/>
        </a:bodyPr>
        <a:lstStyle/>
        <a:p>
          <a:pPr marL="0" lvl="0" indent="0" algn="l" defTabSz="666750" rtl="0">
            <a:lnSpc>
              <a:spcPct val="90000"/>
            </a:lnSpc>
            <a:spcBef>
              <a:spcPct val="0"/>
            </a:spcBef>
            <a:spcAft>
              <a:spcPct val="35000"/>
            </a:spcAft>
            <a:buNone/>
          </a:pPr>
          <a:r>
            <a:rPr lang="en-US" sz="1500" kern="1200">
              <a:latin typeface="Aptos Display" panose="02110004020202020204"/>
            </a:rPr>
            <a:t>Medication &amp; Labs Delivered</a:t>
          </a:r>
        </a:p>
      </dsp:txBody>
      <dsp:txXfrm>
        <a:off x="7343790" y="556715"/>
        <a:ext cx="1522474" cy="586866"/>
      </dsp:txXfrm>
    </dsp:sp>
    <dsp:sp modelId="{45811D41-3FCC-47E7-888C-61B0DC43337F}">
      <dsp:nvSpPr>
        <dsp:cNvPr id="0" name=""/>
        <dsp:cNvSpPr/>
      </dsp:nvSpPr>
      <dsp:spPr>
        <a:xfrm>
          <a:off x="7655622" y="1143581"/>
          <a:ext cx="1522474" cy="3359179"/>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rtl="0">
            <a:lnSpc>
              <a:spcPct val="90000"/>
            </a:lnSpc>
            <a:spcBef>
              <a:spcPct val="0"/>
            </a:spcBef>
            <a:spcAft>
              <a:spcPct val="15000"/>
            </a:spcAft>
            <a:buChar char="•"/>
          </a:pPr>
          <a:r>
            <a:rPr lang="en-US" sz="1500" kern="1200">
              <a:latin typeface="Aptos Display" panose="02110004020202020204"/>
            </a:rPr>
            <a:t>Medications paid for and shipped</a:t>
          </a:r>
        </a:p>
        <a:p>
          <a:pPr marL="114300" lvl="1" indent="-114300" algn="l" defTabSz="666750" rtl="0">
            <a:lnSpc>
              <a:spcPct val="90000"/>
            </a:lnSpc>
            <a:spcBef>
              <a:spcPct val="0"/>
            </a:spcBef>
            <a:spcAft>
              <a:spcPct val="15000"/>
            </a:spcAft>
            <a:buChar char="•"/>
          </a:pPr>
          <a:r>
            <a:rPr lang="en-US" sz="1500" kern="1200">
              <a:latin typeface="Aptos Display" panose="02110004020202020204"/>
            </a:rPr>
            <a:t>Provider requests lab kits for baseline and regular monitoring (</a:t>
          </a:r>
          <a:r>
            <a:rPr lang="en-US" sz="1500" i="1" kern="1200">
              <a:latin typeface="Aptos Display" panose="02110004020202020204"/>
            </a:rPr>
            <a:t>not required to receive new RX</a:t>
          </a:r>
          <a:r>
            <a:rPr lang="en-US" sz="1500" kern="1200">
              <a:latin typeface="Aptos Display" panose="02110004020202020204"/>
            </a:rPr>
            <a:t>)</a:t>
          </a:r>
        </a:p>
      </dsp:txBody>
      <dsp:txXfrm>
        <a:off x="7700214" y="1188173"/>
        <a:ext cx="1433290" cy="3269995"/>
      </dsp:txXfrm>
    </dsp:sp>
    <dsp:sp modelId="{47B96859-6C83-4E71-BA5E-89D0449A3E2C}">
      <dsp:nvSpPr>
        <dsp:cNvPr id="0" name=""/>
        <dsp:cNvSpPr/>
      </dsp:nvSpPr>
      <dsp:spPr>
        <a:xfrm>
          <a:off x="9097066" y="660622"/>
          <a:ext cx="489299" cy="37905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9097066" y="736432"/>
        <a:ext cx="375583" cy="227432"/>
      </dsp:txXfrm>
    </dsp:sp>
    <dsp:sp modelId="{A0B4241C-468D-4797-A932-2BC7CBB99774}">
      <dsp:nvSpPr>
        <dsp:cNvPr id="0" name=""/>
        <dsp:cNvSpPr/>
      </dsp:nvSpPr>
      <dsp:spPr>
        <a:xfrm>
          <a:off x="9789471" y="556715"/>
          <a:ext cx="1522474" cy="880299"/>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57150" numCol="1" spcCol="1270" anchor="t" anchorCtr="0">
          <a:noAutofit/>
        </a:bodyPr>
        <a:lstStyle/>
        <a:p>
          <a:pPr marL="0" lvl="0" indent="0" algn="l" defTabSz="666750" rtl="0">
            <a:lnSpc>
              <a:spcPct val="90000"/>
            </a:lnSpc>
            <a:spcBef>
              <a:spcPct val="0"/>
            </a:spcBef>
            <a:spcAft>
              <a:spcPct val="35000"/>
            </a:spcAft>
            <a:buNone/>
          </a:pPr>
          <a:r>
            <a:rPr lang="en-US" sz="1500" kern="1200">
              <a:latin typeface="Aptos Display" panose="02110004020202020204"/>
            </a:rPr>
            <a:t>Medication Refill</a:t>
          </a:r>
        </a:p>
      </dsp:txBody>
      <dsp:txXfrm>
        <a:off x="9789471" y="556715"/>
        <a:ext cx="1522474" cy="586866"/>
      </dsp:txXfrm>
    </dsp:sp>
    <dsp:sp modelId="{38747470-4514-41B3-B0B9-DC4CF66D1C87}">
      <dsp:nvSpPr>
        <dsp:cNvPr id="0" name=""/>
        <dsp:cNvSpPr/>
      </dsp:nvSpPr>
      <dsp:spPr>
        <a:xfrm>
          <a:off x="10101303" y="1143581"/>
          <a:ext cx="1522474" cy="3359179"/>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rtl="0">
            <a:lnSpc>
              <a:spcPct val="90000"/>
            </a:lnSpc>
            <a:spcBef>
              <a:spcPct val="0"/>
            </a:spcBef>
            <a:spcAft>
              <a:spcPct val="15000"/>
            </a:spcAft>
            <a:buChar char="•"/>
          </a:pPr>
          <a:r>
            <a:rPr lang="en-US" sz="1500" kern="1200">
              <a:latin typeface="Aptos Display" panose="02110004020202020204"/>
            </a:rPr>
            <a:t>No symptoms or med change = online chat with provider for fast refill</a:t>
          </a:r>
        </a:p>
        <a:p>
          <a:pPr marL="114300" lvl="1" indent="-114300" algn="l" defTabSz="666750" rtl="0">
            <a:lnSpc>
              <a:spcPct val="90000"/>
            </a:lnSpc>
            <a:spcBef>
              <a:spcPct val="0"/>
            </a:spcBef>
            <a:spcAft>
              <a:spcPct val="15000"/>
            </a:spcAft>
            <a:buChar char="•"/>
          </a:pPr>
          <a:r>
            <a:rPr lang="en-US" sz="1500" kern="1200">
              <a:latin typeface="Aptos Display" panose="02110004020202020204"/>
            </a:rPr>
            <a:t>Can meet with provider via video call or chat at any time about symptoms, med changes, etc.</a:t>
          </a:r>
        </a:p>
      </dsp:txBody>
      <dsp:txXfrm>
        <a:off x="10145895" y="1188173"/>
        <a:ext cx="1433290" cy="3269995"/>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241F3C-E694-4603-8155-8DC62D36EA90}" type="datetimeFigureOut">
              <a:t>5/20/2025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44C257-FEB3-4B63-BB39-A6892B863D31}" type="slidenum">
              <a:t>‹#›</a:t>
            </a:fld>
            <a:endParaRPr lang="en-US"/>
          </a:p>
        </p:txBody>
      </p:sp>
    </p:spTree>
    <p:extLst>
      <p:ext uri="{BB962C8B-B14F-4D97-AF65-F5344CB8AC3E}">
        <p14:creationId xmlns:p14="http://schemas.microsoft.com/office/powerpoint/2010/main" val="14894275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300"/>
              </a:spcBef>
              <a:spcAft>
                <a:spcPts val="300"/>
              </a:spcAft>
            </a:pPr>
            <a:r>
              <a:rPr lang="en-US"/>
              <a:t>Pre, Perimenopause and Menopause: </a:t>
            </a:r>
          </a:p>
          <a:p>
            <a:pPr marL="285750" indent="-285750">
              <a:spcBef>
                <a:spcPts val="300"/>
              </a:spcBef>
              <a:spcAft>
                <a:spcPts val="300"/>
              </a:spcAft>
              <a:buFont typeface="Wingdings,Sans-Serif"/>
              <a:buChar char="§"/>
            </a:pPr>
            <a:r>
              <a:rPr lang="en-US" b="1"/>
              <a:t>65% of our female customer base is 35 or older; pre, perimenopause and menopause are top of mind (50M women in the US are currently in menopause)</a:t>
            </a:r>
            <a:endParaRPr lang="en-US"/>
          </a:p>
          <a:p>
            <a:pPr marL="285750" indent="-285750">
              <a:spcBef>
                <a:spcPts val="300"/>
              </a:spcBef>
              <a:spcAft>
                <a:spcPts val="300"/>
              </a:spcAft>
              <a:buFont typeface="Wingdings,Sans-Serif"/>
              <a:buChar char="§"/>
            </a:pPr>
            <a:r>
              <a:rPr lang="en-US" b="1"/>
              <a:t>The market addressing menopause-related symptoms could increase eightfold, to more than $40 billion </a:t>
            </a:r>
            <a:endParaRPr lang="en-US"/>
          </a:p>
          <a:p>
            <a:pPr marL="285750" lvl="1" indent="-285750">
              <a:spcBef>
                <a:spcPts val="300"/>
              </a:spcBef>
              <a:spcAft>
                <a:spcPts val="300"/>
              </a:spcAft>
              <a:buFont typeface="Wingdings,Sans-Serif"/>
              <a:buChar char="•"/>
            </a:pPr>
            <a:r>
              <a:rPr lang="en-US" b="1"/>
              <a:t>90% of perimenopausal or menopausal women have some symptoms, yet only 20% seek treatment currently</a:t>
            </a:r>
            <a:endParaRPr lang="en-US"/>
          </a:p>
          <a:p>
            <a:pPr marL="742950" lvl="3" indent="-285750">
              <a:spcBef>
                <a:spcPts val="300"/>
              </a:spcBef>
              <a:spcAft>
                <a:spcPts val="300"/>
              </a:spcAft>
              <a:buFont typeface="Wingdings,Sans-Serif"/>
              <a:buChar char="•"/>
            </a:pPr>
            <a:r>
              <a:rPr lang="en-US" b="1"/>
              <a:t>70% who seek treatment do not receive the care they need</a:t>
            </a:r>
            <a:endParaRPr lang="en-US"/>
          </a:p>
          <a:p>
            <a:pPr marL="742950" lvl="2" indent="-285750">
              <a:spcBef>
                <a:spcPts val="300"/>
              </a:spcBef>
              <a:spcAft>
                <a:spcPts val="300"/>
              </a:spcAft>
              <a:buFont typeface="Wingdings,Sans-Serif"/>
              <a:buChar char="•"/>
            </a:pPr>
            <a:r>
              <a:rPr lang="en-US" b="1"/>
              <a:t>Only 30% of U.S. residency programs offer a formal menopause curriculum, and 80% of OB-GYN residents admit to being ill-prepared to discuss menopause</a:t>
            </a:r>
            <a:endParaRPr lang="en-US"/>
          </a:p>
          <a:p>
            <a:pPr marL="285750" lvl="1" indent="-285750">
              <a:spcBef>
                <a:spcPts val="300"/>
              </a:spcBef>
              <a:spcAft>
                <a:spcPts val="300"/>
              </a:spcAft>
              <a:buFont typeface="Wingdings,Sans-Serif"/>
              <a:buChar char="•"/>
            </a:pPr>
            <a:r>
              <a:rPr lang="en-US" b="1"/>
              <a:t>70% of women gain weight during menopause, and lose and average of 3-8% of their muscle mass</a:t>
            </a:r>
            <a:endParaRPr lang="en-US"/>
          </a:p>
        </p:txBody>
      </p:sp>
      <p:sp>
        <p:nvSpPr>
          <p:cNvPr id="4" name="Slide Number Placeholder 3"/>
          <p:cNvSpPr>
            <a:spLocks noGrp="1"/>
          </p:cNvSpPr>
          <p:nvPr>
            <p:ph type="sldNum" sz="quarter" idx="5"/>
          </p:nvPr>
        </p:nvSpPr>
        <p:spPr/>
        <p:txBody>
          <a:bodyPr/>
          <a:lstStyle/>
          <a:p>
            <a:fld id="{B2D71C47-7A92-4789-BC5B-ECC9F8C1CE2C}" type="slidenum">
              <a:rPr lang="en-US"/>
              <a:t>2</a:t>
            </a:fld>
            <a:endParaRPr lang="en-US"/>
          </a:p>
        </p:txBody>
      </p:sp>
    </p:spTree>
    <p:extLst>
      <p:ext uri="{BB962C8B-B14F-4D97-AF65-F5344CB8AC3E}">
        <p14:creationId xmlns:p14="http://schemas.microsoft.com/office/powerpoint/2010/main" val="154457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endParaRPr lang="en-US">
              <a:ea typeface="Calibri"/>
              <a:cs typeface="Calibri"/>
            </a:endParaRPr>
          </a:p>
        </p:txBody>
      </p:sp>
      <p:sp>
        <p:nvSpPr>
          <p:cNvPr id="4" name="Slide Number Placeholder 3"/>
          <p:cNvSpPr>
            <a:spLocks noGrp="1"/>
          </p:cNvSpPr>
          <p:nvPr>
            <p:ph type="sldNum" sz="quarter" idx="5"/>
          </p:nvPr>
        </p:nvSpPr>
        <p:spPr/>
        <p:txBody>
          <a:bodyPr/>
          <a:lstStyle/>
          <a:p>
            <a:fld id="{B444C257-FEB3-4B63-BB39-A6892B863D31}" type="slidenum">
              <a:rPr lang="en-US"/>
              <a:t>5</a:t>
            </a:fld>
            <a:endParaRPr lang="en-US"/>
          </a:p>
        </p:txBody>
      </p:sp>
    </p:spTree>
    <p:extLst>
      <p:ext uri="{BB962C8B-B14F-4D97-AF65-F5344CB8AC3E}">
        <p14:creationId xmlns:p14="http://schemas.microsoft.com/office/powerpoint/2010/main" val="27742963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FA069-7E8B-B903-0691-453A408FCE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FE263E-BA60-56DA-C3E7-B77CD1B8C3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079F92-E868-DA09-CE64-99649C4C3518}"/>
              </a:ext>
            </a:extLst>
          </p:cNvPr>
          <p:cNvSpPr>
            <a:spLocks noGrp="1"/>
          </p:cNvSpPr>
          <p:nvPr>
            <p:ph type="body" idx="1"/>
          </p:nvPr>
        </p:nvSpPr>
        <p:spPr/>
        <p:txBody>
          <a:bodyPr/>
          <a:lstStyle/>
          <a:p>
            <a:pPr>
              <a:lnSpc>
                <a:spcPct val="150000"/>
              </a:lnSpc>
            </a:pPr>
            <a:endParaRPr lang="en-US">
              <a:ea typeface="Calibri"/>
              <a:cs typeface="Calibri"/>
            </a:endParaRPr>
          </a:p>
          <a:p>
            <a:endParaRPr lang="en-US">
              <a:ea typeface="Calibri"/>
              <a:cs typeface="Calibri"/>
            </a:endParaRPr>
          </a:p>
        </p:txBody>
      </p:sp>
      <p:sp>
        <p:nvSpPr>
          <p:cNvPr id="4" name="Slide Number Placeholder 3">
            <a:extLst>
              <a:ext uri="{FF2B5EF4-FFF2-40B4-BE49-F238E27FC236}">
                <a16:creationId xmlns:a16="http://schemas.microsoft.com/office/drawing/2014/main" id="{1B021D8A-A488-CC1E-C110-B45AE044ED4A}"/>
              </a:ext>
            </a:extLst>
          </p:cNvPr>
          <p:cNvSpPr>
            <a:spLocks noGrp="1"/>
          </p:cNvSpPr>
          <p:nvPr>
            <p:ph type="sldNum" sz="quarter" idx="5"/>
          </p:nvPr>
        </p:nvSpPr>
        <p:spPr/>
        <p:txBody>
          <a:bodyPr/>
          <a:lstStyle/>
          <a:p>
            <a:fld id="{B444C257-FEB3-4B63-BB39-A6892B863D31}" type="slidenum">
              <a:rPr lang="en-US"/>
              <a:t>6</a:t>
            </a:fld>
            <a:endParaRPr lang="en-US"/>
          </a:p>
        </p:txBody>
      </p:sp>
    </p:spTree>
    <p:extLst>
      <p:ext uri="{BB962C8B-B14F-4D97-AF65-F5344CB8AC3E}">
        <p14:creationId xmlns:p14="http://schemas.microsoft.com/office/powerpoint/2010/main" val="260354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Menopausal Hormone Therapy and Long-term All-Cause and Cause-Specific Mortality: The Women's Health Initiative Randomized Trials</a:t>
            </a:r>
          </a:p>
        </p:txBody>
      </p:sp>
      <p:sp>
        <p:nvSpPr>
          <p:cNvPr id="4" name="Slide Number Placeholder 3"/>
          <p:cNvSpPr>
            <a:spLocks noGrp="1"/>
          </p:cNvSpPr>
          <p:nvPr>
            <p:ph type="sldNum" sz="quarter" idx="5"/>
          </p:nvPr>
        </p:nvSpPr>
        <p:spPr/>
        <p:txBody>
          <a:bodyPr/>
          <a:lstStyle/>
          <a:p>
            <a:fld id="{B444C257-FEB3-4B63-BB39-A6892B863D31}" type="slidenum">
              <a:t>14</a:t>
            </a:fld>
            <a:endParaRPr lang="en-US"/>
          </a:p>
        </p:txBody>
      </p:sp>
    </p:spTree>
    <p:extLst>
      <p:ext uri="{BB962C8B-B14F-4D97-AF65-F5344CB8AC3E}">
        <p14:creationId xmlns:p14="http://schemas.microsoft.com/office/powerpoint/2010/main" val="618562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Tis but a scratch</a:t>
            </a:r>
          </a:p>
        </p:txBody>
      </p:sp>
      <p:sp>
        <p:nvSpPr>
          <p:cNvPr id="4" name="Slide Number Placeholder 3"/>
          <p:cNvSpPr>
            <a:spLocks noGrp="1"/>
          </p:cNvSpPr>
          <p:nvPr>
            <p:ph type="sldNum" sz="quarter" idx="5"/>
          </p:nvPr>
        </p:nvSpPr>
        <p:spPr/>
        <p:txBody>
          <a:bodyPr/>
          <a:lstStyle/>
          <a:p>
            <a:fld id="{B444C257-FEB3-4B63-BB39-A6892B863D31}" type="slidenum">
              <a:t>15</a:t>
            </a:fld>
            <a:endParaRPr lang="en-US"/>
          </a:p>
        </p:txBody>
      </p:sp>
    </p:spTree>
    <p:extLst>
      <p:ext uri="{BB962C8B-B14F-4D97-AF65-F5344CB8AC3E}">
        <p14:creationId xmlns:p14="http://schemas.microsoft.com/office/powerpoint/2010/main" val="17014044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5/20/2025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813544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5/20/2025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584224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712497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712588-04B1-427B-82EE-E8DB90309F08}" type="datetimeFigureOut">
              <a:rPr lang="en-US" dirty="0"/>
              <a:t>5/20/2025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a:p>
        </p:txBody>
      </p:sp>
    </p:spTree>
    <p:extLst>
      <p:ext uri="{BB962C8B-B14F-4D97-AF65-F5344CB8AC3E}">
        <p14:creationId xmlns:p14="http://schemas.microsoft.com/office/powerpoint/2010/main" val="3533485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5/20/2025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309543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5/20/2025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317293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015218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5/20/2025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a:p>
        </p:txBody>
      </p:sp>
    </p:spTree>
    <p:extLst>
      <p:ext uri="{BB962C8B-B14F-4D97-AF65-F5344CB8AC3E}">
        <p14:creationId xmlns:p14="http://schemas.microsoft.com/office/powerpoint/2010/main" val="2620969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6281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148973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39882658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6967999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694314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2751899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C6B4A9-1611-4792-9094-5F34BCA07E0B}" type="datetimeFigureOut">
              <a:rPr lang="en-US" dirty="0"/>
              <a:t>5/20/2025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a:p>
        </p:txBody>
      </p:sp>
    </p:spTree>
    <p:extLst>
      <p:ext uri="{BB962C8B-B14F-4D97-AF65-F5344CB8AC3E}">
        <p14:creationId xmlns:p14="http://schemas.microsoft.com/office/powerpoint/2010/main" val="2789345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5/20/2025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774560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F790E-D79A-4BE4-9FD6-295B767DCA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3E43EB-450D-2FE0-6BF6-59C95EBE9B37}"/>
              </a:ext>
            </a:extLst>
          </p:cNvPr>
          <p:cNvSpPr>
            <a:spLocks noGrp="1"/>
          </p:cNvSpPr>
          <p:nvPr>
            <p:ph idx="1"/>
          </p:nvPr>
        </p:nvSpPr>
        <p:spPr>
          <a:xfrm>
            <a:off x="365760" y="2322618"/>
            <a:ext cx="9144000" cy="36951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EE9829F5-0908-E92E-E93E-88F213BD35A4}"/>
              </a:ext>
            </a:extLst>
          </p:cNvPr>
          <p:cNvSpPr/>
          <p:nvPr userDrawn="1"/>
        </p:nvSpPr>
        <p:spPr>
          <a:xfrm>
            <a:off x="0" y="0"/>
            <a:ext cx="45719" cy="914400"/>
          </a:xfrm>
          <a:prstGeom prst="rect">
            <a:avLst/>
          </a:prstGeom>
          <a:solidFill>
            <a:srgbClr val="4F5B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2">
            <a:extLst>
              <a:ext uri="{FF2B5EF4-FFF2-40B4-BE49-F238E27FC236}">
                <a16:creationId xmlns:a16="http://schemas.microsoft.com/office/drawing/2014/main" id="{AF66A2CD-2D45-4FBD-72F0-02CA1B9EA7B9}"/>
              </a:ext>
            </a:extLst>
          </p:cNvPr>
          <p:cNvSpPr>
            <a:spLocks noGrp="1"/>
          </p:cNvSpPr>
          <p:nvPr>
            <p:ph type="body" idx="10"/>
          </p:nvPr>
        </p:nvSpPr>
        <p:spPr>
          <a:xfrm>
            <a:off x="365760" y="1179257"/>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Slide Number Placeholder 13">
            <a:extLst>
              <a:ext uri="{FF2B5EF4-FFF2-40B4-BE49-F238E27FC236}">
                <a16:creationId xmlns:a16="http://schemas.microsoft.com/office/drawing/2014/main" id="{AF95C069-EEE3-0087-4E59-4C21B1A07639}"/>
              </a:ext>
            </a:extLst>
          </p:cNvPr>
          <p:cNvSpPr>
            <a:spLocks noGrp="1"/>
          </p:cNvSpPr>
          <p:nvPr>
            <p:ph type="sldNum" sz="quarter" idx="12"/>
          </p:nvPr>
        </p:nvSpPr>
        <p:spPr>
          <a:xfrm>
            <a:off x="2310384" y="6430767"/>
            <a:ext cx="2743200" cy="365125"/>
          </a:xfrm>
        </p:spPr>
        <p:txBody>
          <a:bodyPr/>
          <a:lstStyle/>
          <a:p>
            <a:r>
              <a:rPr lang="en-US"/>
              <a:t>CONFIDENTIAL – For internal use only</a:t>
            </a:r>
          </a:p>
        </p:txBody>
      </p:sp>
    </p:spTree>
    <p:extLst>
      <p:ext uri="{BB962C8B-B14F-4D97-AF65-F5344CB8AC3E}">
        <p14:creationId xmlns:p14="http://schemas.microsoft.com/office/powerpoint/2010/main" val="4134308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5/20/2025</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a:p>
        </p:txBody>
      </p:sp>
    </p:spTree>
    <p:extLst>
      <p:ext uri="{BB962C8B-B14F-4D97-AF65-F5344CB8AC3E}">
        <p14:creationId xmlns:p14="http://schemas.microsoft.com/office/powerpoint/2010/main" val="41143233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hyperlink" Target="https://www.tassoinc.com/tassoplus-video" TargetMode="External"/><Relationship Id="rId4" Type="http://schemas.openxmlformats.org/officeDocument/2006/relationships/image" Target="../media/image8.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5.jpeg"/><Relationship Id="rId2" Type="http://schemas.microsoft.com/office/2018/10/relationships/comments" Target="../comments/modernComment_1EB_5ECFF53F.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microsoft.com/office/2018/10/relationships/comments" Target="../comments/modernComment_1FB_42E903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microsoft.com/office/2018/10/relationships/comments" Target="../comments/modernComment_1FD_C1930C4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microsoft.com/office/2018/10/relationships/comments" Target="../comments/modernComment_1FE_6164EA6F.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microsoft.com/office/2018/10/relationships/comments" Target="../comments/modernComment_204_14FC7E32.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Women's HRT</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03128-907D-7893-7A93-B3031EF9CF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31B09E-1830-10FE-574E-101AADF43AE6}"/>
              </a:ext>
            </a:extLst>
          </p:cNvPr>
          <p:cNvSpPr>
            <a:spLocks noGrp="1"/>
          </p:cNvSpPr>
          <p:nvPr>
            <p:ph type="title"/>
          </p:nvPr>
        </p:nvSpPr>
        <p:spPr>
          <a:xfrm>
            <a:off x="660648" y="626286"/>
            <a:ext cx="8613354" cy="708976"/>
          </a:xfrm>
        </p:spPr>
        <p:txBody>
          <a:bodyPr>
            <a:normAutofit/>
          </a:bodyPr>
          <a:lstStyle/>
          <a:p>
            <a:r>
              <a:rPr lang="en-US">
                <a:latin typeface="Karmina"/>
              </a:rPr>
              <a:t>US Women's Health: Menopause </a:t>
            </a:r>
          </a:p>
        </p:txBody>
      </p:sp>
      <p:sp>
        <p:nvSpPr>
          <p:cNvPr id="12" name="TextBox 6">
            <a:extLst>
              <a:ext uri="{FF2B5EF4-FFF2-40B4-BE49-F238E27FC236}">
                <a16:creationId xmlns:a16="http://schemas.microsoft.com/office/drawing/2014/main" id="{49C82ED3-047F-FBCA-2D23-5E6197AB1902}"/>
              </a:ext>
            </a:extLst>
          </p:cNvPr>
          <p:cNvSpPr txBox="1"/>
          <p:nvPr/>
        </p:nvSpPr>
        <p:spPr>
          <a:xfrm>
            <a:off x="640658" y="4465311"/>
            <a:ext cx="3120251" cy="75065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10000"/>
              </a:lnSpc>
              <a:spcBef>
                <a:spcPts val="1000"/>
              </a:spcBef>
              <a:spcAft>
                <a:spcPts val="1200"/>
              </a:spcAft>
              <a:buClr>
                <a:srgbClr val="5A6859"/>
              </a:buClr>
            </a:pPr>
            <a:r>
              <a:rPr lang="en-US" sz="2000">
                <a:solidFill>
                  <a:srgbClr val="111111"/>
                </a:solidFill>
                <a:latin typeface="Avenir Book"/>
                <a:ea typeface="+mn-lt"/>
                <a:cs typeface="+mn-lt"/>
              </a:rPr>
              <a:t>US women currently in pre, peri, or menopause</a:t>
            </a:r>
            <a:r>
              <a:rPr lang="en-US" sz="2000" baseline="30000">
                <a:solidFill>
                  <a:srgbClr val="111111"/>
                </a:solidFill>
                <a:latin typeface="Avenir Book"/>
                <a:ea typeface="+mn-lt"/>
                <a:cs typeface="+mn-lt"/>
              </a:rPr>
              <a:t>1</a:t>
            </a:r>
            <a:endParaRPr lang="en-US" baseline="30000">
              <a:solidFill>
                <a:srgbClr val="212121"/>
              </a:solidFill>
              <a:latin typeface="Aptos" panose="02110004020202020204"/>
              <a:ea typeface="+mn-lt"/>
              <a:cs typeface="+mn-lt"/>
            </a:endParaRPr>
          </a:p>
        </p:txBody>
      </p:sp>
      <p:sp>
        <p:nvSpPr>
          <p:cNvPr id="13" name="TextBox 6">
            <a:extLst>
              <a:ext uri="{FF2B5EF4-FFF2-40B4-BE49-F238E27FC236}">
                <a16:creationId xmlns:a16="http://schemas.microsoft.com/office/drawing/2014/main" id="{462B2AFA-B128-22FB-590A-1859352C029A}"/>
              </a:ext>
            </a:extLst>
          </p:cNvPr>
          <p:cNvSpPr txBox="1"/>
          <p:nvPr/>
        </p:nvSpPr>
        <p:spPr>
          <a:xfrm>
            <a:off x="4589836" y="4462244"/>
            <a:ext cx="3008609" cy="70782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10000"/>
              </a:lnSpc>
              <a:spcBef>
                <a:spcPts val="1000"/>
              </a:spcBef>
              <a:spcAft>
                <a:spcPts val="1200"/>
              </a:spcAft>
              <a:buClr>
                <a:srgbClr val="5A6859"/>
              </a:buClr>
            </a:pPr>
            <a:r>
              <a:rPr lang="en-US" sz="2000">
                <a:solidFill>
                  <a:srgbClr val="111111"/>
                </a:solidFill>
                <a:latin typeface="Avenir Book"/>
                <a:ea typeface="+mn-lt"/>
                <a:cs typeface="+mn-lt"/>
              </a:rPr>
              <a:t>Experience symptoms </a:t>
            </a:r>
            <a:r>
              <a:rPr lang="en-US" sz="1600">
                <a:solidFill>
                  <a:srgbClr val="111111"/>
                </a:solidFill>
                <a:latin typeface="Avenir Book"/>
                <a:ea typeface="+mn-lt"/>
                <a:cs typeface="+mn-lt"/>
              </a:rPr>
              <a:t>(yet only 20% seek treatment)</a:t>
            </a:r>
            <a:r>
              <a:rPr lang="en-US" sz="1600" baseline="30000">
                <a:solidFill>
                  <a:srgbClr val="111111"/>
                </a:solidFill>
                <a:latin typeface="Avenir Book"/>
                <a:ea typeface="+mn-lt"/>
                <a:cs typeface="+mn-lt"/>
              </a:rPr>
              <a:t>2</a:t>
            </a:r>
          </a:p>
        </p:txBody>
      </p:sp>
      <p:sp>
        <p:nvSpPr>
          <p:cNvPr id="14" name="TextBox 6">
            <a:extLst>
              <a:ext uri="{FF2B5EF4-FFF2-40B4-BE49-F238E27FC236}">
                <a16:creationId xmlns:a16="http://schemas.microsoft.com/office/drawing/2014/main" id="{C085B474-FA9D-C986-E554-E6AFA444724B}"/>
              </a:ext>
            </a:extLst>
          </p:cNvPr>
          <p:cNvSpPr txBox="1"/>
          <p:nvPr/>
        </p:nvSpPr>
        <p:spPr>
          <a:xfrm>
            <a:off x="8786816" y="4464523"/>
            <a:ext cx="2526113" cy="75469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10000"/>
              </a:lnSpc>
              <a:spcBef>
                <a:spcPts val="1000"/>
              </a:spcBef>
              <a:spcAft>
                <a:spcPts val="1200"/>
              </a:spcAft>
            </a:pPr>
            <a:r>
              <a:rPr lang="en-US" sz="2000">
                <a:solidFill>
                  <a:srgbClr val="111111"/>
                </a:solidFill>
                <a:latin typeface="Avenir Book"/>
                <a:ea typeface="+mn-lt"/>
                <a:cs typeface="+mn-lt"/>
              </a:rPr>
              <a:t>Gain weight &amp; lose 3 - 8% muscle mass</a:t>
            </a:r>
            <a:r>
              <a:rPr lang="en-US" sz="2000" baseline="30000">
                <a:solidFill>
                  <a:srgbClr val="111111"/>
                </a:solidFill>
                <a:latin typeface="Avenir Book"/>
                <a:ea typeface="+mn-lt"/>
                <a:cs typeface="+mn-lt"/>
              </a:rPr>
              <a:t>3</a:t>
            </a:r>
            <a:r>
              <a:rPr lang="en-US" sz="2000">
                <a:solidFill>
                  <a:srgbClr val="111111"/>
                </a:solidFill>
                <a:latin typeface="Avenir Book"/>
                <a:ea typeface="+mn-lt"/>
                <a:cs typeface="+mn-lt"/>
              </a:rPr>
              <a:t> </a:t>
            </a:r>
            <a:endParaRPr lang="en-US"/>
          </a:p>
        </p:txBody>
      </p:sp>
      <p:sp>
        <p:nvSpPr>
          <p:cNvPr id="3" name="TextBox 2">
            <a:extLst>
              <a:ext uri="{FF2B5EF4-FFF2-40B4-BE49-F238E27FC236}">
                <a16:creationId xmlns:a16="http://schemas.microsoft.com/office/drawing/2014/main" id="{299AC333-4483-4491-16D4-33373008F38D}"/>
              </a:ext>
            </a:extLst>
          </p:cNvPr>
          <p:cNvSpPr txBox="1"/>
          <p:nvPr/>
        </p:nvSpPr>
        <p:spPr>
          <a:xfrm>
            <a:off x="2056190" y="6192761"/>
            <a:ext cx="10655904"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solidFill>
                  <a:srgbClr val="121212"/>
                </a:solidFill>
                <a:latin typeface="Lato"/>
                <a:ea typeface="Lato"/>
                <a:cs typeface="Lato"/>
              </a:rPr>
              <a:t>1 </a:t>
            </a:r>
            <a:r>
              <a:rPr lang="en-US" sz="1000">
                <a:solidFill>
                  <a:srgbClr val="001C38"/>
                </a:solidFill>
                <a:latin typeface="DM Sans"/>
                <a:ea typeface="Lato"/>
                <a:cs typeface="Lato"/>
              </a:rPr>
              <a:t> </a:t>
            </a:r>
            <a:r>
              <a:rPr lang="en-US" sz="1000" i="1">
                <a:solidFill>
                  <a:srgbClr val="001C38"/>
                </a:solidFill>
                <a:latin typeface="DM Sans"/>
                <a:ea typeface="Lato"/>
                <a:cs typeface="Lato"/>
              </a:rPr>
              <a:t>Let's Talk Menopause </a:t>
            </a:r>
            <a:r>
              <a:rPr lang="en-US" sz="1000">
                <a:solidFill>
                  <a:srgbClr val="001C38"/>
                </a:solidFill>
                <a:latin typeface="DM Sans"/>
                <a:ea typeface="Lato"/>
                <a:cs typeface="Lato"/>
              </a:rPr>
              <a:t>501c3 org research (US Census data by age range) 2024</a:t>
            </a:r>
            <a:endParaRPr lang="en-US" sz="1000">
              <a:solidFill>
                <a:srgbClr val="486784"/>
              </a:solidFill>
              <a:latin typeface="Lato"/>
              <a:ea typeface="Lato"/>
              <a:cs typeface="Lato"/>
            </a:endParaRPr>
          </a:p>
          <a:p>
            <a:r>
              <a:rPr lang="en-US" sz="1000">
                <a:solidFill>
                  <a:srgbClr val="121212"/>
                </a:solidFill>
                <a:latin typeface="Lato"/>
                <a:ea typeface="Lato"/>
                <a:cs typeface="Lato"/>
              </a:rPr>
              <a:t>2 </a:t>
            </a:r>
            <a:r>
              <a:rPr lang="en-US" sz="1000" i="1">
                <a:solidFill>
                  <a:srgbClr val="121212"/>
                </a:solidFill>
                <a:latin typeface="Lato"/>
                <a:ea typeface="Lato"/>
                <a:cs typeface="Lato"/>
              </a:rPr>
              <a:t>The Economic Impact of Menopause: A survey of Women 35+ and Employers.</a:t>
            </a:r>
            <a:r>
              <a:rPr lang="en-US" sz="1000">
                <a:solidFill>
                  <a:srgbClr val="121212"/>
                </a:solidFill>
                <a:latin typeface="Lato"/>
                <a:ea typeface="Lato"/>
                <a:cs typeface="Lato"/>
              </a:rPr>
              <a:t> Washington, DC: AARP Research, January 2024</a:t>
            </a:r>
          </a:p>
          <a:p>
            <a:r>
              <a:rPr lang="en-US" sz="1000">
                <a:solidFill>
                  <a:srgbClr val="121212"/>
                </a:solidFill>
                <a:latin typeface="Lato"/>
                <a:ea typeface="Lato"/>
                <a:cs typeface="Lato"/>
              </a:rPr>
              <a:t>3 Various sources: uclahealth.org and British Menopause Society</a:t>
            </a:r>
          </a:p>
        </p:txBody>
      </p:sp>
      <p:sp>
        <p:nvSpPr>
          <p:cNvPr id="6" name="Oval 5">
            <a:extLst>
              <a:ext uri="{FF2B5EF4-FFF2-40B4-BE49-F238E27FC236}">
                <a16:creationId xmlns:a16="http://schemas.microsoft.com/office/drawing/2014/main" id="{14FFDBFC-3845-C044-1DD6-A0EBA6EF75AD}"/>
              </a:ext>
            </a:extLst>
          </p:cNvPr>
          <p:cNvSpPr/>
          <p:nvPr/>
        </p:nvSpPr>
        <p:spPr>
          <a:xfrm>
            <a:off x="888163" y="1547830"/>
            <a:ext cx="2612666" cy="2505075"/>
          </a:xfrm>
          <a:prstGeom prst="ellipse">
            <a:avLst/>
          </a:prstGeom>
          <a:solidFill>
            <a:schemeClr val="tx1">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5400" b="1">
              <a:solidFill>
                <a:srgbClr val="92D050"/>
              </a:solidFill>
            </a:endParaRPr>
          </a:p>
        </p:txBody>
      </p:sp>
      <p:sp>
        <p:nvSpPr>
          <p:cNvPr id="9" name="Oval 8">
            <a:extLst>
              <a:ext uri="{FF2B5EF4-FFF2-40B4-BE49-F238E27FC236}">
                <a16:creationId xmlns:a16="http://schemas.microsoft.com/office/drawing/2014/main" id="{D1C8EC16-2B9E-3957-F21F-EF634627F673}"/>
              </a:ext>
            </a:extLst>
          </p:cNvPr>
          <p:cNvSpPr/>
          <p:nvPr/>
        </p:nvSpPr>
        <p:spPr>
          <a:xfrm>
            <a:off x="4798804" y="1547830"/>
            <a:ext cx="2612666" cy="2505075"/>
          </a:xfrm>
          <a:prstGeom prst="ellipse">
            <a:avLst/>
          </a:prstGeom>
          <a:solidFill>
            <a:schemeClr val="tx1">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5400" b="1">
              <a:solidFill>
                <a:srgbClr val="92D050"/>
              </a:solidFill>
            </a:endParaRPr>
          </a:p>
        </p:txBody>
      </p:sp>
      <p:sp>
        <p:nvSpPr>
          <p:cNvPr id="11" name="Oval 10">
            <a:extLst>
              <a:ext uri="{FF2B5EF4-FFF2-40B4-BE49-F238E27FC236}">
                <a16:creationId xmlns:a16="http://schemas.microsoft.com/office/drawing/2014/main" id="{5BDF2E93-B4DF-414E-CD6C-78CFE3DE5AF4}"/>
              </a:ext>
            </a:extLst>
          </p:cNvPr>
          <p:cNvSpPr/>
          <p:nvPr/>
        </p:nvSpPr>
        <p:spPr>
          <a:xfrm>
            <a:off x="8680691" y="1547829"/>
            <a:ext cx="2612666" cy="2505075"/>
          </a:xfrm>
          <a:prstGeom prst="ellipse">
            <a:avLst/>
          </a:prstGeom>
          <a:solidFill>
            <a:schemeClr val="tx1">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5400" b="1">
              <a:solidFill>
                <a:srgbClr val="92D050"/>
              </a:solidFill>
            </a:endParaRPr>
          </a:p>
        </p:txBody>
      </p:sp>
      <p:pic>
        <p:nvPicPr>
          <p:cNvPr id="15" name="Graphic 14" descr="Female with solid fill">
            <a:extLst>
              <a:ext uri="{FF2B5EF4-FFF2-40B4-BE49-F238E27FC236}">
                <a16:creationId xmlns:a16="http://schemas.microsoft.com/office/drawing/2014/main" id="{E7524F80-DE00-D955-CE62-928A0C7EFC5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9200000">
            <a:off x="628197" y="1269783"/>
            <a:ext cx="3036357" cy="3061758"/>
          </a:xfrm>
          <a:prstGeom prst="rect">
            <a:avLst/>
          </a:prstGeom>
        </p:spPr>
      </p:pic>
      <p:pic>
        <p:nvPicPr>
          <p:cNvPr id="4" name="Graphic 3" descr="Bubbles with solid fill">
            <a:extLst>
              <a:ext uri="{FF2B5EF4-FFF2-40B4-BE49-F238E27FC236}">
                <a16:creationId xmlns:a16="http://schemas.microsoft.com/office/drawing/2014/main" id="{DE41AE66-E595-BDF0-2020-4093BFECD84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986427" y="1548442"/>
            <a:ext cx="2395267" cy="2323381"/>
          </a:xfrm>
          <a:prstGeom prst="rect">
            <a:avLst/>
          </a:prstGeom>
        </p:spPr>
      </p:pic>
      <p:pic>
        <p:nvPicPr>
          <p:cNvPr id="5" name="Graphic 4" descr="Alterations &amp; Tailoring with solid fill">
            <a:extLst>
              <a:ext uri="{FF2B5EF4-FFF2-40B4-BE49-F238E27FC236}">
                <a16:creationId xmlns:a16="http://schemas.microsoft.com/office/drawing/2014/main" id="{9EA30125-2CC7-6F47-519D-0BB810877A6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720147" y="1606650"/>
            <a:ext cx="2409644" cy="2395268"/>
          </a:xfrm>
          <a:prstGeom prst="rect">
            <a:avLst/>
          </a:prstGeom>
        </p:spPr>
      </p:pic>
      <p:sp>
        <p:nvSpPr>
          <p:cNvPr id="7" name="TextBox 6">
            <a:extLst>
              <a:ext uri="{FF2B5EF4-FFF2-40B4-BE49-F238E27FC236}">
                <a16:creationId xmlns:a16="http://schemas.microsoft.com/office/drawing/2014/main" id="{47DBC066-A961-ED5C-CD35-CC0919652613}"/>
              </a:ext>
            </a:extLst>
          </p:cNvPr>
          <p:cNvSpPr txBox="1"/>
          <p:nvPr/>
        </p:nvSpPr>
        <p:spPr>
          <a:xfrm>
            <a:off x="1105958" y="2248958"/>
            <a:ext cx="2180166"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5400" b="1">
                <a:solidFill>
                  <a:srgbClr val="92D050"/>
                </a:solidFill>
              </a:rPr>
              <a:t>75M</a:t>
            </a:r>
          </a:p>
          <a:p>
            <a:pPr algn="ctr"/>
            <a:endParaRPr lang="en-US" sz="5400" b="1">
              <a:solidFill>
                <a:srgbClr val="92D050"/>
              </a:solidFill>
            </a:endParaRPr>
          </a:p>
        </p:txBody>
      </p:sp>
      <p:sp>
        <p:nvSpPr>
          <p:cNvPr id="8" name="TextBox 7">
            <a:extLst>
              <a:ext uri="{FF2B5EF4-FFF2-40B4-BE49-F238E27FC236}">
                <a16:creationId xmlns:a16="http://schemas.microsoft.com/office/drawing/2014/main" id="{9EDD9E45-F155-30D2-3404-F4D1E5378CC2}"/>
              </a:ext>
            </a:extLst>
          </p:cNvPr>
          <p:cNvSpPr txBox="1"/>
          <p:nvPr/>
        </p:nvSpPr>
        <p:spPr>
          <a:xfrm>
            <a:off x="5074708" y="2338916"/>
            <a:ext cx="204258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5400" b="1">
                <a:solidFill>
                  <a:srgbClr val="92D050"/>
                </a:solidFill>
              </a:rPr>
              <a:t>90%</a:t>
            </a:r>
            <a:endParaRPr lang="en-US" sz="5400">
              <a:solidFill>
                <a:srgbClr val="000000"/>
              </a:solidFill>
            </a:endParaRPr>
          </a:p>
        </p:txBody>
      </p:sp>
      <p:sp>
        <p:nvSpPr>
          <p:cNvPr id="10" name="TextBox 9">
            <a:extLst>
              <a:ext uri="{FF2B5EF4-FFF2-40B4-BE49-F238E27FC236}">
                <a16:creationId xmlns:a16="http://schemas.microsoft.com/office/drawing/2014/main" id="{E7811DF3-3744-2D22-9351-351ED858302E}"/>
              </a:ext>
            </a:extLst>
          </p:cNvPr>
          <p:cNvSpPr txBox="1"/>
          <p:nvPr/>
        </p:nvSpPr>
        <p:spPr>
          <a:xfrm>
            <a:off x="8789458" y="2344208"/>
            <a:ext cx="239183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5400" b="1">
                <a:solidFill>
                  <a:srgbClr val="92D050"/>
                </a:solidFill>
              </a:rPr>
              <a:t>70%</a:t>
            </a:r>
            <a:endParaRPr lang="en-US" sz="5400">
              <a:solidFill>
                <a:srgbClr val="000000"/>
              </a:solidFill>
            </a:endParaRPr>
          </a:p>
        </p:txBody>
      </p:sp>
      <p:sp>
        <p:nvSpPr>
          <p:cNvPr id="16" name="TextBox 15">
            <a:extLst>
              <a:ext uri="{FF2B5EF4-FFF2-40B4-BE49-F238E27FC236}">
                <a16:creationId xmlns:a16="http://schemas.microsoft.com/office/drawing/2014/main" id="{0EB38D6F-56F4-2D66-0A48-826D9266C4CC}"/>
              </a:ext>
            </a:extLst>
          </p:cNvPr>
          <p:cNvSpPr txBox="1"/>
          <p:nvPr/>
        </p:nvSpPr>
        <p:spPr>
          <a:xfrm>
            <a:off x="888467" y="5343249"/>
            <a:ext cx="2855189" cy="3441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t>($9B US Market, 6% CAGR)</a:t>
            </a:r>
          </a:p>
        </p:txBody>
      </p:sp>
    </p:spTree>
    <p:extLst>
      <p:ext uri="{BB962C8B-B14F-4D97-AF65-F5344CB8AC3E}">
        <p14:creationId xmlns:p14="http://schemas.microsoft.com/office/powerpoint/2010/main" val="3393966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6421A-5556-17A7-A4C9-10C45A9C1A72}"/>
              </a:ext>
            </a:extLst>
          </p:cNvPr>
          <p:cNvSpPr>
            <a:spLocks noGrp="1"/>
          </p:cNvSpPr>
          <p:nvPr>
            <p:ph type="ctrTitle"/>
          </p:nvPr>
        </p:nvSpPr>
        <p:spPr>
          <a:xfrm>
            <a:off x="1507067" y="2404534"/>
            <a:ext cx="7766936" cy="1646302"/>
          </a:xfrm>
        </p:spPr>
        <p:txBody>
          <a:bodyPr>
            <a:normAutofit/>
          </a:bodyPr>
          <a:lstStyle/>
          <a:p>
            <a:r>
              <a:rPr lang="en-US"/>
              <a:t>Patient View </a:t>
            </a:r>
          </a:p>
        </p:txBody>
      </p:sp>
    </p:spTree>
    <p:extLst>
      <p:ext uri="{BB962C8B-B14F-4D97-AF65-F5344CB8AC3E}">
        <p14:creationId xmlns:p14="http://schemas.microsoft.com/office/powerpoint/2010/main" val="893282872"/>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BE6A1-B747-F05F-FD87-BD60E6A501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F7F14D-0B06-0C16-1D48-B8267F758268}"/>
              </a:ext>
            </a:extLst>
          </p:cNvPr>
          <p:cNvSpPr>
            <a:spLocks noGrp="1"/>
          </p:cNvSpPr>
          <p:nvPr>
            <p:ph type="title"/>
          </p:nvPr>
        </p:nvSpPr>
        <p:spPr/>
        <p:txBody>
          <a:bodyPr/>
          <a:lstStyle/>
          <a:p>
            <a:r>
              <a:rPr lang="en-US">
                <a:latin typeface="Karmina"/>
              </a:rPr>
              <a:t>HRT Patient Journey</a:t>
            </a:r>
            <a:endParaRPr lang="en-US"/>
          </a:p>
        </p:txBody>
      </p:sp>
      <p:graphicFrame>
        <p:nvGraphicFramePr>
          <p:cNvPr id="4" name="Content Placeholder 3">
            <a:extLst>
              <a:ext uri="{FF2B5EF4-FFF2-40B4-BE49-F238E27FC236}">
                <a16:creationId xmlns:a16="http://schemas.microsoft.com/office/drawing/2014/main" id="{3DB33934-0280-5404-DE0D-CB1ADE7B983E}"/>
              </a:ext>
            </a:extLst>
          </p:cNvPr>
          <p:cNvGraphicFramePr>
            <a:graphicFrameLocks noGrp="1"/>
          </p:cNvGraphicFramePr>
          <p:nvPr>
            <p:ph idx="1"/>
          </p:nvPr>
        </p:nvGraphicFramePr>
        <p:xfrm>
          <a:off x="279185" y="1119355"/>
          <a:ext cx="11630526" cy="50594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716077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09EA7EA7-74F5-4EE2-8E3D-1A10308259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9" name="Straight Connector 8">
              <a:extLst>
                <a:ext uri="{FF2B5EF4-FFF2-40B4-BE49-F238E27FC236}">
                  <a16:creationId xmlns:a16="http://schemas.microsoft.com/office/drawing/2014/main" id="{A5CE79B5-7EE4-424D-AD14-5DEFB61B85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696C926F-F999-44BA-8D86-9EAB51D6501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6" name="Rectangle 23">
              <a:extLst>
                <a:ext uri="{FF2B5EF4-FFF2-40B4-BE49-F238E27FC236}">
                  <a16:creationId xmlns:a16="http://schemas.microsoft.com/office/drawing/2014/main" id="{248745E7-0AF0-48F9-8E58-2673FC5F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25">
              <a:extLst>
                <a:ext uri="{FF2B5EF4-FFF2-40B4-BE49-F238E27FC236}">
                  <a16:creationId xmlns:a16="http://schemas.microsoft.com/office/drawing/2014/main" id="{9715E81A-D2E0-4431-9370-4E4A9ECA7F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CEDB37A9-282D-4DDB-85AD-B2090A825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7">
              <a:extLst>
                <a:ext uri="{FF2B5EF4-FFF2-40B4-BE49-F238E27FC236}">
                  <a16:creationId xmlns:a16="http://schemas.microsoft.com/office/drawing/2014/main" id="{533D5933-7F91-4F5E-BC31-42FD0E2D8D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8">
              <a:extLst>
                <a:ext uri="{FF2B5EF4-FFF2-40B4-BE49-F238E27FC236}">
                  <a16:creationId xmlns:a16="http://schemas.microsoft.com/office/drawing/2014/main" id="{37ADDF68-C9BE-46EA-83DE-2C07DD839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9">
              <a:extLst>
                <a:ext uri="{FF2B5EF4-FFF2-40B4-BE49-F238E27FC236}">
                  <a16:creationId xmlns:a16="http://schemas.microsoft.com/office/drawing/2014/main" id="{10D67396-BABD-48A8-A892-CCB5095FA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16">
              <a:extLst>
                <a:ext uri="{FF2B5EF4-FFF2-40B4-BE49-F238E27FC236}">
                  <a16:creationId xmlns:a16="http://schemas.microsoft.com/office/drawing/2014/main" id="{626DA82A-72C2-4DF6-9CF0-0D1F6B96B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8EE6DC63-4380-4BE0-A68A-8F01162BD1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cxnSp>
        <p:nvCxnSpPr>
          <p:cNvPr id="20" name="Straight Connector 19">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FF565D8-594E-F06B-2927-CDED9EE1CCE8}"/>
              </a:ext>
            </a:extLst>
          </p:cNvPr>
          <p:cNvSpPr>
            <a:spLocks noGrp="1"/>
          </p:cNvSpPr>
          <p:nvPr>
            <p:ph type="title"/>
          </p:nvPr>
        </p:nvSpPr>
        <p:spPr>
          <a:xfrm>
            <a:off x="643467" y="816638"/>
            <a:ext cx="3367359" cy="5224724"/>
          </a:xfrm>
        </p:spPr>
        <p:txBody>
          <a:bodyPr vert="horz" lIns="91440" tIns="45720" rIns="91440" bIns="45720" rtlCol="0" anchor="ctr">
            <a:normAutofit/>
          </a:bodyPr>
          <a:lstStyle/>
          <a:p>
            <a:r>
              <a:rPr lang="en-US"/>
              <a:t>HRT Membership Overview</a:t>
            </a:r>
          </a:p>
        </p:txBody>
      </p:sp>
      <p:sp>
        <p:nvSpPr>
          <p:cNvPr id="3" name="TextBox 2">
            <a:extLst>
              <a:ext uri="{FF2B5EF4-FFF2-40B4-BE49-F238E27FC236}">
                <a16:creationId xmlns:a16="http://schemas.microsoft.com/office/drawing/2014/main" id="{C1BCAC7F-3B0F-4252-FC9A-003ABB2B5380}"/>
              </a:ext>
            </a:extLst>
          </p:cNvPr>
          <p:cNvSpPr txBox="1"/>
          <p:nvPr/>
        </p:nvSpPr>
        <p:spPr>
          <a:xfrm>
            <a:off x="4654295" y="816638"/>
            <a:ext cx="4619706" cy="5224724"/>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defTabSz="457200">
              <a:spcBef>
                <a:spcPts val="1000"/>
              </a:spcBef>
              <a:buClr>
                <a:schemeClr val="accent1"/>
              </a:buClr>
              <a:buSzPct val="80000"/>
              <a:buFont typeface="Wingdings 3" charset="2"/>
              <a:buChar char=""/>
            </a:pPr>
            <a:r>
              <a:rPr lang="en-US" b="1">
                <a:solidFill>
                  <a:schemeClr val="tx1">
                    <a:lumMod val="75000"/>
                    <a:lumOff val="25000"/>
                  </a:schemeClr>
                </a:solidFill>
              </a:rPr>
              <a:t>Monthly Membership Cost Covers:</a:t>
            </a:r>
          </a:p>
          <a:p>
            <a:pPr defTabSz="457200">
              <a:spcBef>
                <a:spcPts val="1000"/>
              </a:spcBef>
              <a:buClr>
                <a:schemeClr val="accent1"/>
              </a:buClr>
              <a:buSzPct val="80000"/>
              <a:buFont typeface="Wingdings 3" charset="2"/>
              <a:buChar char=""/>
            </a:pPr>
            <a:endParaRPr lang="en-US">
              <a:solidFill>
                <a:schemeClr val="tx1">
                  <a:lumMod val="75000"/>
                  <a:lumOff val="25000"/>
                </a:schemeClr>
              </a:solidFill>
            </a:endParaRPr>
          </a:p>
          <a:p>
            <a:pPr marL="342900" indent="-342900" defTabSz="457200">
              <a:spcBef>
                <a:spcPts val="1000"/>
              </a:spcBef>
              <a:buClr>
                <a:schemeClr val="accent1"/>
              </a:buClr>
              <a:buSzPct val="80000"/>
              <a:buFont typeface="Wingdings 3" charset="2"/>
              <a:buChar char=""/>
            </a:pPr>
            <a:r>
              <a:rPr lang="en-US" b="1" u="sng">
                <a:solidFill>
                  <a:schemeClr val="tx1">
                    <a:lumMod val="75000"/>
                    <a:lumOff val="25000"/>
                  </a:schemeClr>
                </a:solidFill>
              </a:rPr>
              <a:t>All</a:t>
            </a:r>
            <a:r>
              <a:rPr lang="en-US">
                <a:solidFill>
                  <a:schemeClr val="tx1">
                    <a:lumMod val="75000"/>
                    <a:lumOff val="25000"/>
                  </a:schemeClr>
                </a:solidFill>
              </a:rPr>
              <a:t> provider-prescribed HRT medications:</a:t>
            </a:r>
          </a:p>
          <a:p>
            <a:pPr marL="800100" lvl="1" indent="-342900" defTabSz="457200">
              <a:spcBef>
                <a:spcPts val="1000"/>
              </a:spcBef>
              <a:buClr>
                <a:schemeClr val="accent1"/>
              </a:buClr>
              <a:buSzPct val="80000"/>
              <a:buFont typeface="Wingdings 3" charset="2"/>
              <a:buChar char=""/>
            </a:pPr>
            <a:r>
              <a:rPr lang="en-US">
                <a:solidFill>
                  <a:schemeClr val="tx1">
                    <a:lumMod val="75000"/>
                    <a:lumOff val="25000"/>
                  </a:schemeClr>
                </a:solidFill>
              </a:rPr>
              <a:t>Options for women: Estradiol, Progesterone</a:t>
            </a:r>
          </a:p>
          <a:p>
            <a:pPr marL="342900" indent="-342900" defTabSz="457200">
              <a:spcBef>
                <a:spcPts val="1000"/>
              </a:spcBef>
              <a:buClr>
                <a:schemeClr val="accent1"/>
              </a:buClr>
              <a:buSzPct val="80000"/>
              <a:buFont typeface="Wingdings 3" charset="2"/>
              <a:buChar char=""/>
            </a:pPr>
            <a:r>
              <a:rPr lang="en-US">
                <a:solidFill>
                  <a:schemeClr val="tx1">
                    <a:lumMod val="75000"/>
                    <a:lumOff val="25000"/>
                  </a:schemeClr>
                </a:solidFill>
              </a:rPr>
              <a:t>Recommended lab work </a:t>
            </a:r>
          </a:p>
          <a:p>
            <a:pPr marL="342900" indent="-342900" defTabSz="457200">
              <a:spcBef>
                <a:spcPts val="1000"/>
              </a:spcBef>
              <a:buClr>
                <a:schemeClr val="accent1"/>
              </a:buClr>
              <a:buSzPct val="80000"/>
              <a:buFont typeface="Wingdings 3" charset="2"/>
              <a:buChar char=""/>
            </a:pPr>
            <a:endParaRPr lang="en-US">
              <a:solidFill>
                <a:schemeClr val="tx1">
                  <a:lumMod val="75000"/>
                  <a:lumOff val="25000"/>
                </a:schemeClr>
              </a:solidFill>
            </a:endParaRPr>
          </a:p>
          <a:p>
            <a:pPr defTabSz="457200">
              <a:spcBef>
                <a:spcPts val="1000"/>
              </a:spcBef>
              <a:buClr>
                <a:schemeClr val="accent1"/>
              </a:buClr>
              <a:buSzPct val="80000"/>
              <a:buFont typeface="Wingdings 3" charset="2"/>
              <a:buChar char=""/>
            </a:pPr>
            <a:r>
              <a:rPr lang="en-US" b="1">
                <a:solidFill>
                  <a:schemeClr val="tx1">
                    <a:lumMod val="75000"/>
                    <a:lumOff val="25000"/>
                  </a:schemeClr>
                </a:solidFill>
              </a:rPr>
              <a:t>Add-Ons for Additional Cost</a:t>
            </a:r>
          </a:p>
          <a:p>
            <a:pPr marL="800100" lvl="1" indent="-342900" defTabSz="457200">
              <a:spcBef>
                <a:spcPts val="1000"/>
              </a:spcBef>
              <a:buClr>
                <a:schemeClr val="accent1"/>
              </a:buClr>
              <a:buSzPct val="80000"/>
              <a:buFont typeface="Wingdings 3" charset="2"/>
              <a:buChar char=""/>
            </a:pPr>
            <a:r>
              <a:rPr lang="en-US">
                <a:solidFill>
                  <a:schemeClr val="tx1">
                    <a:lumMod val="75000"/>
                    <a:lumOff val="25000"/>
                  </a:schemeClr>
                </a:solidFill>
              </a:rPr>
              <a:t>Sexual Health Medications </a:t>
            </a:r>
          </a:p>
          <a:p>
            <a:pPr marL="800100" lvl="1" indent="-342900" defTabSz="457200">
              <a:spcBef>
                <a:spcPts val="1000"/>
              </a:spcBef>
              <a:buClr>
                <a:schemeClr val="accent1"/>
              </a:buClr>
              <a:buSzPct val="80000"/>
              <a:buFont typeface="Wingdings 3" charset="2"/>
              <a:buChar char=""/>
            </a:pPr>
            <a:r>
              <a:rPr lang="en-US">
                <a:solidFill>
                  <a:schemeClr val="tx1">
                    <a:lumMod val="75000"/>
                    <a:lumOff val="25000"/>
                  </a:schemeClr>
                </a:solidFill>
              </a:rPr>
              <a:t>DHEA </a:t>
            </a:r>
          </a:p>
          <a:p>
            <a:pPr defTabSz="457200">
              <a:spcBef>
                <a:spcPts val="1000"/>
              </a:spcBef>
              <a:buClr>
                <a:schemeClr val="accent1"/>
              </a:buClr>
              <a:buSzPct val="80000"/>
              <a:buFont typeface="Wingdings 3" charset="2"/>
              <a:buChar char=""/>
            </a:pPr>
            <a:endParaRPr lang="en-US">
              <a:solidFill>
                <a:schemeClr val="tx1">
                  <a:lumMod val="75000"/>
                  <a:lumOff val="25000"/>
                </a:schemeClr>
              </a:solidFill>
            </a:endParaRPr>
          </a:p>
          <a:p>
            <a:pPr defTabSz="457200">
              <a:spcBef>
                <a:spcPts val="1000"/>
              </a:spcBef>
              <a:buClr>
                <a:schemeClr val="accent1"/>
              </a:buClr>
              <a:buSzPct val="80000"/>
              <a:buFont typeface="Wingdings 3" charset="2"/>
              <a:buChar char=""/>
            </a:pPr>
            <a:endParaRPr lang="en-US">
              <a:solidFill>
                <a:schemeClr val="tx1">
                  <a:lumMod val="75000"/>
                  <a:lumOff val="25000"/>
                </a:schemeClr>
              </a:solidFill>
            </a:endParaRPr>
          </a:p>
        </p:txBody>
      </p:sp>
    </p:spTree>
    <p:extLst>
      <p:ext uri="{BB962C8B-B14F-4D97-AF65-F5344CB8AC3E}">
        <p14:creationId xmlns:p14="http://schemas.microsoft.com/office/powerpoint/2010/main" val="1881364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CF60AE-7AA9-7D87-C039-24D2B569B895}"/>
            </a:ext>
          </a:extLst>
        </p:cNvPr>
        <p:cNvGrpSpPr/>
        <p:nvPr/>
      </p:nvGrpSpPr>
      <p:grpSpPr>
        <a:xfrm>
          <a:off x="0" y="0"/>
          <a:ext cx="0" cy="0"/>
          <a:chOff x="0" y="0"/>
          <a:chExt cx="0" cy="0"/>
        </a:xfrm>
      </p:grpSpPr>
      <p:grpSp>
        <p:nvGrpSpPr>
          <p:cNvPr id="16" name="Group 15">
            <a:extLst>
              <a:ext uri="{FF2B5EF4-FFF2-40B4-BE49-F238E27FC236}">
                <a16:creationId xmlns:a16="http://schemas.microsoft.com/office/drawing/2014/main" id="{1F2B4773-3207-44CC-B7AC-892B704982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7" name="Straight Connector 16">
              <a:extLst>
                <a:ext uri="{FF2B5EF4-FFF2-40B4-BE49-F238E27FC236}">
                  <a16:creationId xmlns:a16="http://schemas.microsoft.com/office/drawing/2014/main" id="{2B8267CA-A7A5-4E11-9D92-4EAC3DD3E80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E83D61B5-C6B4-4A4B-85AD-FEE7A54912C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9" name="Rectangle 23">
              <a:extLst>
                <a:ext uri="{FF2B5EF4-FFF2-40B4-BE49-F238E27FC236}">
                  <a16:creationId xmlns:a16="http://schemas.microsoft.com/office/drawing/2014/main" id="{A0B67FE4-688F-4497-8BFD-157613A69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25">
              <a:extLst>
                <a:ext uri="{FF2B5EF4-FFF2-40B4-BE49-F238E27FC236}">
                  <a16:creationId xmlns:a16="http://schemas.microsoft.com/office/drawing/2014/main" id="{3BF5BE1A-9BAC-4581-A82B-FD8FE31595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Isosceles Triangle 20">
              <a:extLst>
                <a:ext uri="{FF2B5EF4-FFF2-40B4-BE49-F238E27FC236}">
                  <a16:creationId xmlns:a16="http://schemas.microsoft.com/office/drawing/2014/main" id="{971E5644-6772-414A-8199-E30BFB02A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7">
              <a:extLst>
                <a:ext uri="{FF2B5EF4-FFF2-40B4-BE49-F238E27FC236}">
                  <a16:creationId xmlns:a16="http://schemas.microsoft.com/office/drawing/2014/main" id="{E8246D50-BB0C-408E-93FD-7B8D63A7F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8">
              <a:extLst>
                <a:ext uri="{FF2B5EF4-FFF2-40B4-BE49-F238E27FC236}">
                  <a16:creationId xmlns:a16="http://schemas.microsoft.com/office/drawing/2014/main" id="{AFBC5D22-68C1-44FB-8181-CB84ECAA83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9">
              <a:extLst>
                <a:ext uri="{FF2B5EF4-FFF2-40B4-BE49-F238E27FC236}">
                  <a16:creationId xmlns:a16="http://schemas.microsoft.com/office/drawing/2014/main" id="{FB6D0FCE-FBDB-4655-A1A7-640B1E86B5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4">
              <a:extLst>
                <a:ext uri="{FF2B5EF4-FFF2-40B4-BE49-F238E27FC236}">
                  <a16:creationId xmlns:a16="http://schemas.microsoft.com/office/drawing/2014/main" id="{BC8157DF-FD90-4AD6-B803-3AC0ACD8E6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Isosceles Triangle 25">
              <a:extLst>
                <a:ext uri="{FF2B5EF4-FFF2-40B4-BE49-F238E27FC236}">
                  <a16:creationId xmlns:a16="http://schemas.microsoft.com/office/drawing/2014/main" id="{3548B067-9D63-4D21-92EF-CBC9E6338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0959E78D-6BF7-135F-FC63-8FC19EFAEB08}"/>
              </a:ext>
            </a:extLst>
          </p:cNvPr>
          <p:cNvSpPr>
            <a:spLocks noGrp="1"/>
          </p:cNvSpPr>
          <p:nvPr>
            <p:ph type="title"/>
          </p:nvPr>
        </p:nvSpPr>
        <p:spPr>
          <a:xfrm>
            <a:off x="677334" y="609600"/>
            <a:ext cx="8596668" cy="1320800"/>
          </a:xfrm>
        </p:spPr>
        <p:txBody>
          <a:bodyPr vert="horz" lIns="91440" tIns="45720" rIns="91440" bIns="45720" rtlCol="0" anchor="t">
            <a:normAutofit/>
          </a:bodyPr>
          <a:lstStyle/>
          <a:p>
            <a:r>
              <a:rPr lang="en-US"/>
              <a:t>HRT Labs</a:t>
            </a:r>
          </a:p>
        </p:txBody>
      </p:sp>
      <p:pic>
        <p:nvPicPr>
          <p:cNvPr id="10" name="Graphic 9" descr="First aid kit with solid fill">
            <a:extLst>
              <a:ext uri="{FF2B5EF4-FFF2-40B4-BE49-F238E27FC236}">
                <a16:creationId xmlns:a16="http://schemas.microsoft.com/office/drawing/2014/main" id="{1D3B669B-32A8-A827-219E-C80E302A97D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17474" y="2159331"/>
            <a:ext cx="2915973" cy="2915973"/>
          </a:xfrm>
          <a:prstGeom prst="rect">
            <a:avLst/>
          </a:prstGeom>
        </p:spPr>
      </p:pic>
      <p:sp>
        <p:nvSpPr>
          <p:cNvPr id="11" name="TextBox 10">
            <a:extLst>
              <a:ext uri="{FF2B5EF4-FFF2-40B4-BE49-F238E27FC236}">
                <a16:creationId xmlns:a16="http://schemas.microsoft.com/office/drawing/2014/main" id="{2D08DB4A-05AA-1C63-D858-FCD04BC5A178}"/>
              </a:ext>
            </a:extLst>
          </p:cNvPr>
          <p:cNvSpPr txBox="1"/>
          <p:nvPr/>
        </p:nvSpPr>
        <p:spPr>
          <a:xfrm>
            <a:off x="4063160" y="2160589"/>
            <a:ext cx="5207839" cy="3880773"/>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defTabSz="457200">
              <a:spcBef>
                <a:spcPts val="1000"/>
              </a:spcBef>
              <a:buClr>
                <a:schemeClr val="accent1"/>
              </a:buClr>
              <a:buSzPct val="80000"/>
              <a:buFont typeface="Wingdings 3" charset="2"/>
              <a:buChar char=""/>
            </a:pPr>
            <a:r>
              <a:rPr lang="en-US" b="1">
                <a:solidFill>
                  <a:schemeClr val="tx1">
                    <a:lumMod val="75000"/>
                    <a:lumOff val="25000"/>
                  </a:schemeClr>
                </a:solidFill>
              </a:rPr>
              <a:t>How lab tests work:</a:t>
            </a:r>
          </a:p>
          <a:p>
            <a:pPr marL="285750" indent="-285750" defTabSz="457200">
              <a:spcBef>
                <a:spcPts val="1000"/>
              </a:spcBef>
              <a:buClr>
                <a:schemeClr val="accent1"/>
              </a:buClr>
              <a:buSzPct val="80000"/>
              <a:buFont typeface="Wingdings 3" charset="2"/>
              <a:buChar char=""/>
            </a:pPr>
            <a:r>
              <a:rPr lang="en-US">
                <a:solidFill>
                  <a:schemeClr val="tx1">
                    <a:lumMod val="75000"/>
                    <a:lumOff val="25000"/>
                  </a:schemeClr>
                </a:solidFill>
              </a:rPr>
              <a:t>It is recommended that patients have their hormone levels checked prior to and during treatment for monitoring of progress, but it is NOT a requirement to receive medication</a:t>
            </a:r>
          </a:p>
          <a:p>
            <a:pPr marL="285750" indent="-285750" defTabSz="457200">
              <a:spcBef>
                <a:spcPts val="1000"/>
              </a:spcBef>
              <a:buClr>
                <a:schemeClr val="accent1"/>
              </a:buClr>
              <a:buSzPct val="80000"/>
              <a:buFont typeface="Wingdings 3" charset="2"/>
              <a:buChar char=""/>
            </a:pPr>
            <a:r>
              <a:rPr lang="en-US" err="1">
                <a:solidFill>
                  <a:schemeClr val="tx1">
                    <a:lumMod val="75000"/>
                    <a:lumOff val="25000"/>
                  </a:schemeClr>
                </a:solidFill>
              </a:rPr>
              <a:t>Ivim</a:t>
            </a:r>
            <a:r>
              <a:rPr lang="en-US">
                <a:solidFill>
                  <a:schemeClr val="tx1">
                    <a:lumMod val="75000"/>
                    <a:lumOff val="25000"/>
                  </a:schemeClr>
                </a:solidFill>
              </a:rPr>
              <a:t> providers must order lab kits for patients – at the time of initial consult and every 2-4 months after</a:t>
            </a:r>
          </a:p>
          <a:p>
            <a:pPr marL="285750" indent="-285750" defTabSz="457200">
              <a:spcBef>
                <a:spcPts val="1000"/>
              </a:spcBef>
              <a:buClr>
                <a:schemeClr val="accent1"/>
              </a:buClr>
              <a:buSzPct val="80000"/>
              <a:buFont typeface="Wingdings 3" charset="2"/>
              <a:buChar char=""/>
            </a:pPr>
            <a:r>
              <a:rPr lang="en-US">
                <a:solidFill>
                  <a:schemeClr val="tx1">
                    <a:lumMod val="75000"/>
                    <a:lumOff val="25000"/>
                  </a:schemeClr>
                </a:solidFill>
              </a:rPr>
              <a:t>Patients are shipped at-home lab kits which can automatically collect samples. Watch a general instruction video </a:t>
            </a:r>
            <a:r>
              <a:rPr lang="en-US">
                <a:solidFill>
                  <a:schemeClr val="tx1">
                    <a:lumMod val="75000"/>
                    <a:lumOff val="25000"/>
                  </a:schemeClr>
                </a:solidFill>
                <a:hlinkClick r:id="rId5">
                  <a:extLst>
                    <a:ext uri="{A12FA001-AC4F-418D-AE19-62706E023703}">
                      <ahyp:hlinkClr xmlns:ahyp="http://schemas.microsoft.com/office/drawing/2018/hyperlinkcolor" val="tx"/>
                    </a:ext>
                  </a:extLst>
                </a:hlinkClick>
              </a:rPr>
              <a:t>HERE</a:t>
            </a:r>
          </a:p>
        </p:txBody>
      </p:sp>
    </p:spTree>
    <p:extLst>
      <p:ext uri="{BB962C8B-B14F-4D97-AF65-F5344CB8AC3E}">
        <p14:creationId xmlns:p14="http://schemas.microsoft.com/office/powerpoint/2010/main" val="2595446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5E23-4999-65AF-687F-D342F5800E82}"/>
              </a:ext>
            </a:extLst>
          </p:cNvPr>
          <p:cNvSpPr>
            <a:spLocks noGrp="1"/>
          </p:cNvSpPr>
          <p:nvPr>
            <p:ph type="ctrTitle"/>
          </p:nvPr>
        </p:nvSpPr>
        <p:spPr/>
        <p:txBody>
          <a:bodyPr/>
          <a:lstStyle/>
          <a:p>
            <a:r>
              <a:rPr lang="en-US"/>
              <a:t>Pathophysiology</a:t>
            </a:r>
          </a:p>
        </p:txBody>
      </p:sp>
    </p:spTree>
    <p:extLst>
      <p:ext uri="{BB962C8B-B14F-4D97-AF65-F5344CB8AC3E}">
        <p14:creationId xmlns:p14="http://schemas.microsoft.com/office/powerpoint/2010/main" val="75759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0F2C146-2DA9-7326-5CBA-39CC0C451C94}"/>
              </a:ext>
            </a:extLst>
          </p:cNvPr>
          <p:cNvSpPr>
            <a:spLocks noGrp="1"/>
          </p:cNvSpPr>
          <p:nvPr>
            <p:ph type="title"/>
          </p:nvPr>
        </p:nvSpPr>
        <p:spPr>
          <a:xfrm>
            <a:off x="643467" y="816638"/>
            <a:ext cx="3367359" cy="5224724"/>
          </a:xfrm>
        </p:spPr>
        <p:txBody>
          <a:bodyPr anchor="ctr">
            <a:normAutofit/>
          </a:bodyPr>
          <a:lstStyle/>
          <a:p>
            <a:r>
              <a:rPr lang="en-US"/>
              <a:t>Hormonal Shifts </a:t>
            </a:r>
          </a:p>
        </p:txBody>
      </p:sp>
      <p:sp>
        <p:nvSpPr>
          <p:cNvPr id="3" name="Content Placeholder 2">
            <a:extLst>
              <a:ext uri="{FF2B5EF4-FFF2-40B4-BE49-F238E27FC236}">
                <a16:creationId xmlns:a16="http://schemas.microsoft.com/office/drawing/2014/main" id="{38C4F98C-1CC3-073F-E502-A4CFC8392E07}"/>
              </a:ext>
            </a:extLst>
          </p:cNvPr>
          <p:cNvSpPr>
            <a:spLocks noGrp="1"/>
          </p:cNvSpPr>
          <p:nvPr>
            <p:ph idx="1"/>
          </p:nvPr>
        </p:nvSpPr>
        <p:spPr>
          <a:xfrm>
            <a:off x="4654295" y="816638"/>
            <a:ext cx="4619706" cy="5224724"/>
          </a:xfrm>
        </p:spPr>
        <p:txBody>
          <a:bodyPr vert="horz" lIns="91440" tIns="45720" rIns="91440" bIns="45720" rtlCol="0" anchor="ctr">
            <a:normAutofit/>
          </a:bodyPr>
          <a:lstStyle/>
          <a:p>
            <a:r>
              <a:rPr lang="en-US"/>
              <a:t>Estrogen declines </a:t>
            </a:r>
          </a:p>
          <a:p>
            <a:r>
              <a:rPr lang="en-US"/>
              <a:t>Progesterone declines </a:t>
            </a:r>
          </a:p>
          <a:p>
            <a:r>
              <a:rPr lang="en-US"/>
              <a:t>FSH increases </a:t>
            </a:r>
          </a:p>
          <a:p>
            <a:r>
              <a:rPr lang="en-US"/>
              <a:t>Testosterone declines</a:t>
            </a:r>
          </a:p>
        </p:txBody>
      </p:sp>
    </p:spTree>
    <p:extLst>
      <p:ext uri="{BB962C8B-B14F-4D97-AF65-F5344CB8AC3E}">
        <p14:creationId xmlns:p14="http://schemas.microsoft.com/office/powerpoint/2010/main" val="36049824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C5874-8051-AE66-BA8F-35894ECB8936}"/>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3100" kern="1200">
                <a:solidFill>
                  <a:srgbClr val="FFFFFF"/>
                </a:solidFill>
                <a:latin typeface="+mj-lt"/>
                <a:ea typeface="+mj-ea"/>
                <a:cs typeface="+mj-cs"/>
              </a:rPr>
              <a:t>Physiology of Perimenopause and Menopause</a:t>
            </a:r>
          </a:p>
        </p:txBody>
      </p:sp>
      <p:pic>
        <p:nvPicPr>
          <p:cNvPr id="4" name="Content Placeholder 3" descr="Stages of Reproductive Aging Workshop: STRAW +10 — Foundation Physical  Therapy and Endurance Coaching">
            <a:extLst>
              <a:ext uri="{FF2B5EF4-FFF2-40B4-BE49-F238E27FC236}">
                <a16:creationId xmlns:a16="http://schemas.microsoft.com/office/drawing/2014/main" id="{C049BE59-84B7-BF38-34F5-86595309F899}"/>
              </a:ext>
            </a:extLst>
          </p:cNvPr>
          <p:cNvPicPr>
            <a:picLocks noGrp="1" noChangeAspect="1"/>
          </p:cNvPicPr>
          <p:nvPr>
            <p:ph idx="1"/>
          </p:nvPr>
        </p:nvPicPr>
        <p:blipFill>
          <a:blip r:embed="rId2"/>
          <a:stretch>
            <a:fillRect/>
          </a:stretch>
        </p:blipFill>
        <p:spPr>
          <a:xfrm>
            <a:off x="2270727" y="467208"/>
            <a:ext cx="5938431" cy="5923584"/>
          </a:xfrm>
          <a:prstGeom prst="rect">
            <a:avLst/>
          </a:prstGeom>
        </p:spPr>
      </p:pic>
    </p:spTree>
    <p:extLst>
      <p:ext uri="{BB962C8B-B14F-4D97-AF65-F5344CB8AC3E}">
        <p14:creationId xmlns:p14="http://schemas.microsoft.com/office/powerpoint/2010/main" val="330240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9795D-E8F3-5241-CC2D-2B194F172873}"/>
              </a:ext>
            </a:extLst>
          </p:cNvPr>
          <p:cNvSpPr>
            <a:spLocks noGrp="1"/>
          </p:cNvSpPr>
          <p:nvPr>
            <p:ph type="title"/>
          </p:nvPr>
        </p:nvSpPr>
        <p:spPr/>
        <p:txBody>
          <a:bodyPr/>
          <a:lstStyle/>
          <a:p>
            <a:r>
              <a:rPr lang="en-US"/>
              <a:t>Hormonal Shifts – </a:t>
            </a:r>
            <a:r>
              <a:rPr lang="en-US" err="1"/>
              <a:t>whats</a:t>
            </a:r>
            <a:r>
              <a:rPr lang="en-US"/>
              <a:t> happening day to day</a:t>
            </a:r>
          </a:p>
        </p:txBody>
      </p:sp>
      <p:pic>
        <p:nvPicPr>
          <p:cNvPr id="4" name="Content Placeholder 3" descr="Perimenopause and Menopause – HRT - Hormone Replacement Therapy">
            <a:extLst>
              <a:ext uri="{FF2B5EF4-FFF2-40B4-BE49-F238E27FC236}">
                <a16:creationId xmlns:a16="http://schemas.microsoft.com/office/drawing/2014/main" id="{7506018B-1579-873E-0D7A-29B3B1B2E446}"/>
              </a:ext>
            </a:extLst>
          </p:cNvPr>
          <p:cNvPicPr>
            <a:picLocks noGrp="1" noChangeAspect="1"/>
          </p:cNvPicPr>
          <p:nvPr>
            <p:ph idx="1"/>
          </p:nvPr>
        </p:nvPicPr>
        <p:blipFill>
          <a:blip r:embed="rId2"/>
          <a:stretch>
            <a:fillRect/>
          </a:stretch>
        </p:blipFill>
        <p:spPr>
          <a:xfrm>
            <a:off x="677863" y="2581392"/>
            <a:ext cx="8596312" cy="3039829"/>
          </a:xfrm>
        </p:spPr>
      </p:pic>
    </p:spTree>
    <p:extLst>
      <p:ext uri="{BB962C8B-B14F-4D97-AF65-F5344CB8AC3E}">
        <p14:creationId xmlns:p14="http://schemas.microsoft.com/office/powerpoint/2010/main" val="13449596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E03C1-462E-D9A4-4C3F-7D352EBBF72A}"/>
              </a:ext>
            </a:extLst>
          </p:cNvPr>
          <p:cNvSpPr>
            <a:spLocks noGrp="1"/>
          </p:cNvSpPr>
          <p:nvPr>
            <p:ph type="title"/>
          </p:nvPr>
        </p:nvSpPr>
        <p:spPr>
          <a:xfrm>
            <a:off x="643467" y="816638"/>
            <a:ext cx="3367359" cy="5224724"/>
          </a:xfrm>
        </p:spPr>
        <p:txBody>
          <a:bodyPr anchor="ctr">
            <a:normAutofit/>
          </a:bodyPr>
          <a:lstStyle/>
          <a:p>
            <a:r>
              <a:rPr lang="en-US"/>
              <a:t>FDA Criteria For Systemic HRT</a:t>
            </a:r>
          </a:p>
        </p:txBody>
      </p:sp>
      <p:sp>
        <p:nvSpPr>
          <p:cNvPr id="3" name="Content Placeholder 2">
            <a:extLst>
              <a:ext uri="{FF2B5EF4-FFF2-40B4-BE49-F238E27FC236}">
                <a16:creationId xmlns:a16="http://schemas.microsoft.com/office/drawing/2014/main" id="{533516F3-4E99-458D-B81A-5B8CE5EC3F9D}"/>
              </a:ext>
            </a:extLst>
          </p:cNvPr>
          <p:cNvSpPr>
            <a:spLocks noGrp="1"/>
          </p:cNvSpPr>
          <p:nvPr>
            <p:ph idx="1"/>
          </p:nvPr>
        </p:nvSpPr>
        <p:spPr>
          <a:xfrm>
            <a:off x="4238659" y="816638"/>
            <a:ext cx="6778705" cy="5224724"/>
          </a:xfrm>
        </p:spPr>
        <p:txBody>
          <a:bodyPr vert="horz" lIns="91440" tIns="45720" rIns="91440" bIns="45720" rtlCol="0" anchor="ctr">
            <a:normAutofit/>
          </a:bodyPr>
          <a:lstStyle/>
          <a:p>
            <a:pPr lvl="2"/>
            <a:r>
              <a:rPr lang="en-US" sz="1800">
                <a:latin typeface="Trebuchet MS"/>
                <a:cs typeface="Times New Roman"/>
              </a:rPr>
              <a:t>FDA Criteria for MHT:</a:t>
            </a:r>
          </a:p>
          <a:p>
            <a:pPr lvl="3"/>
            <a:r>
              <a:rPr lang="en-US" sz="1800">
                <a:latin typeface="Trebuchet MS"/>
                <a:cs typeface="Times New Roman"/>
              </a:rPr>
              <a:t>1. Vasomotor Symptoms/Climacteric Symptoms</a:t>
            </a:r>
          </a:p>
          <a:p>
            <a:pPr lvl="3"/>
            <a:r>
              <a:rPr lang="en-US" sz="1800">
                <a:latin typeface="Trebuchet MS"/>
                <a:cs typeface="Times New Roman"/>
              </a:rPr>
              <a:t>2. Prevention of bone loss</a:t>
            </a:r>
          </a:p>
          <a:p>
            <a:pPr lvl="3"/>
            <a:r>
              <a:rPr lang="en-US" sz="1800">
                <a:latin typeface="Trebuchet MS"/>
                <a:cs typeface="Times New Roman"/>
              </a:rPr>
              <a:t>3. Premature hypoestrogenism (Bilateral Oophorectomy/Premature Ovarian Insufficiency)</a:t>
            </a:r>
          </a:p>
          <a:p>
            <a:pPr lvl="3"/>
            <a:r>
              <a:rPr lang="en-US" sz="1800">
                <a:latin typeface="Trebuchet MS"/>
                <a:cs typeface="Times New Roman"/>
              </a:rPr>
              <a:t>4. Genitourinary Syndrome of Menopause</a:t>
            </a:r>
          </a:p>
          <a:p>
            <a:pPr marL="0" indent="0">
              <a:buNone/>
            </a:pPr>
            <a:endParaRPr lang="en-US">
              <a:latin typeface="Trebuchet MS"/>
              <a:cs typeface="Times New Roman"/>
            </a:endParaRPr>
          </a:p>
        </p:txBody>
      </p:sp>
    </p:spTree>
    <p:extLst>
      <p:ext uri="{BB962C8B-B14F-4D97-AF65-F5344CB8AC3E}">
        <p14:creationId xmlns:p14="http://schemas.microsoft.com/office/powerpoint/2010/main" val="648642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C455C-96AB-F364-14FE-3107C245A7BC}"/>
              </a:ext>
            </a:extLst>
          </p:cNvPr>
          <p:cNvSpPr>
            <a:spLocks noGrp="1"/>
          </p:cNvSpPr>
          <p:nvPr>
            <p:ph type="title"/>
          </p:nvPr>
        </p:nvSpPr>
        <p:spPr/>
        <p:txBody>
          <a:bodyPr/>
          <a:lstStyle/>
          <a:p>
            <a:pPr algn="ctr"/>
            <a:r>
              <a:rPr lang="en-US"/>
              <a:t>WHI </a:t>
            </a:r>
          </a:p>
        </p:txBody>
      </p:sp>
      <p:pic>
        <p:nvPicPr>
          <p:cNvPr id="4" name="Content Placeholder 3" descr="A graph of cancer&#10;&#10;AI-generated content may be incorrect.">
            <a:extLst>
              <a:ext uri="{FF2B5EF4-FFF2-40B4-BE49-F238E27FC236}">
                <a16:creationId xmlns:a16="http://schemas.microsoft.com/office/drawing/2014/main" id="{12BE513C-8141-A3BF-E3FF-C7B80D46E82D}"/>
              </a:ext>
            </a:extLst>
          </p:cNvPr>
          <p:cNvPicPr>
            <a:picLocks noGrp="1" noChangeAspect="1"/>
          </p:cNvPicPr>
          <p:nvPr>
            <p:ph idx="1"/>
          </p:nvPr>
        </p:nvPicPr>
        <p:blipFill>
          <a:blip r:embed="rId2"/>
          <a:stretch>
            <a:fillRect/>
          </a:stretch>
        </p:blipFill>
        <p:spPr>
          <a:xfrm>
            <a:off x="534409" y="1255743"/>
            <a:ext cx="8347465" cy="4351338"/>
          </a:xfrm>
        </p:spPr>
      </p:pic>
      <p:sp>
        <p:nvSpPr>
          <p:cNvPr id="6" name="TextBox 5">
            <a:extLst>
              <a:ext uri="{FF2B5EF4-FFF2-40B4-BE49-F238E27FC236}">
                <a16:creationId xmlns:a16="http://schemas.microsoft.com/office/drawing/2014/main" id="{3854AF33-5168-39FB-EDDB-E400B2E38301}"/>
              </a:ext>
            </a:extLst>
          </p:cNvPr>
          <p:cNvSpPr txBox="1"/>
          <p:nvPr/>
        </p:nvSpPr>
        <p:spPr>
          <a:xfrm>
            <a:off x="9144000" y="1608666"/>
            <a:ext cx="2533952"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2022 hormone therapy position statement of The North American Menopause Society </a:t>
            </a:r>
          </a:p>
        </p:txBody>
      </p:sp>
    </p:spTree>
    <p:extLst>
      <p:ext uri="{BB962C8B-B14F-4D97-AF65-F5344CB8AC3E}">
        <p14:creationId xmlns:p14="http://schemas.microsoft.com/office/powerpoint/2010/main" val="3944510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BADD0-38CB-205F-8595-124F3E509301}"/>
              </a:ext>
            </a:extLst>
          </p:cNvPr>
          <p:cNvSpPr>
            <a:spLocks noGrp="1"/>
          </p:cNvSpPr>
          <p:nvPr>
            <p:ph type="title"/>
          </p:nvPr>
        </p:nvSpPr>
        <p:spPr>
          <a:xfrm>
            <a:off x="1043950" y="1179151"/>
            <a:ext cx="3300646" cy="4463889"/>
          </a:xfrm>
        </p:spPr>
        <p:txBody>
          <a:bodyPr anchor="ctr">
            <a:normAutofit/>
          </a:bodyPr>
          <a:lstStyle/>
          <a:p>
            <a:r>
              <a:rPr lang="en-US"/>
              <a:t>Tis but a scratch – Avrum Z. Bluming, MD </a:t>
            </a:r>
          </a:p>
        </p:txBody>
      </p:sp>
      <p:sp>
        <p:nvSpPr>
          <p:cNvPr id="3" name="Content Placeholder 2">
            <a:extLst>
              <a:ext uri="{FF2B5EF4-FFF2-40B4-BE49-F238E27FC236}">
                <a16:creationId xmlns:a16="http://schemas.microsoft.com/office/drawing/2014/main" id="{3FB665FC-E70C-F939-5990-94183C0AEEEA}"/>
              </a:ext>
            </a:extLst>
          </p:cNvPr>
          <p:cNvSpPr>
            <a:spLocks noGrp="1"/>
          </p:cNvSpPr>
          <p:nvPr>
            <p:ph idx="1"/>
          </p:nvPr>
        </p:nvSpPr>
        <p:spPr>
          <a:xfrm>
            <a:off x="4978918" y="1109145"/>
            <a:ext cx="6341016" cy="4603900"/>
          </a:xfrm>
        </p:spPr>
        <p:txBody>
          <a:bodyPr vert="horz" lIns="91440" tIns="45720" rIns="91440" bIns="45720" rtlCol="0" anchor="ctr">
            <a:normAutofit/>
          </a:bodyPr>
          <a:lstStyle/>
          <a:p>
            <a:r>
              <a:rPr lang="en-US"/>
              <a:t>Definite failure to acknowledge its reporting of nonsignificant results as if they were meaningful, misinterpretation of its own data and misleading assertion that its findings have reduces the  incidence of breast cancer in the US </a:t>
            </a:r>
          </a:p>
          <a:p>
            <a:r>
              <a:rPr lang="en-US"/>
              <a:t>CEE alone reduces the risk of breast cancer by 23% and reduces the risk of breast cancer death by 40%</a:t>
            </a:r>
          </a:p>
          <a:p>
            <a:r>
              <a:rPr lang="en-US"/>
              <a:t>CEE+MPA, when initiated in HT naïve women, does not increase breast cancer risk and does not increase breast cancer mortality, even for women with a family history of breast cancer. </a:t>
            </a:r>
          </a:p>
        </p:txBody>
      </p:sp>
    </p:spTree>
    <p:extLst>
      <p:ext uri="{BB962C8B-B14F-4D97-AF65-F5344CB8AC3E}">
        <p14:creationId xmlns:p14="http://schemas.microsoft.com/office/powerpoint/2010/main" val="1585473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E0EE7-A7BA-3724-E0FB-3D4BB8597AA6}"/>
              </a:ext>
            </a:extLst>
          </p:cNvPr>
          <p:cNvSpPr>
            <a:spLocks noGrp="1"/>
          </p:cNvSpPr>
          <p:nvPr>
            <p:ph type="title"/>
          </p:nvPr>
        </p:nvSpPr>
        <p:spPr/>
        <p:txBody>
          <a:bodyPr/>
          <a:lstStyle/>
          <a:p>
            <a:r>
              <a:rPr lang="en-US"/>
              <a:t>WHI Results </a:t>
            </a:r>
          </a:p>
        </p:txBody>
      </p:sp>
      <p:pic>
        <p:nvPicPr>
          <p:cNvPr id="4" name="Content Placeholder 3" descr="A screenshot of a graph&#10;&#10;AI-generated content may be incorrect.">
            <a:extLst>
              <a:ext uri="{FF2B5EF4-FFF2-40B4-BE49-F238E27FC236}">
                <a16:creationId xmlns:a16="http://schemas.microsoft.com/office/drawing/2014/main" id="{3B070BFB-6A64-B7CD-BDD7-8E356F5D54F8}"/>
              </a:ext>
            </a:extLst>
          </p:cNvPr>
          <p:cNvPicPr>
            <a:picLocks noGrp="1" noChangeAspect="1"/>
          </p:cNvPicPr>
          <p:nvPr>
            <p:ph idx="1"/>
          </p:nvPr>
        </p:nvPicPr>
        <p:blipFill>
          <a:blip r:embed="rId3"/>
          <a:stretch>
            <a:fillRect/>
          </a:stretch>
        </p:blipFill>
        <p:spPr>
          <a:xfrm>
            <a:off x="-221" y="1694028"/>
            <a:ext cx="10526676" cy="1052624"/>
          </a:xfrm>
        </p:spPr>
      </p:pic>
      <p:pic>
        <p:nvPicPr>
          <p:cNvPr id="5" name="Picture 4" descr="A table with numbers and lines&#10;&#10;AI-generated content may be incorrect.">
            <a:extLst>
              <a:ext uri="{FF2B5EF4-FFF2-40B4-BE49-F238E27FC236}">
                <a16:creationId xmlns:a16="http://schemas.microsoft.com/office/drawing/2014/main" id="{5E462A2D-6690-512D-5E2F-C3875EA3123D}"/>
              </a:ext>
            </a:extLst>
          </p:cNvPr>
          <p:cNvPicPr>
            <a:picLocks noChangeAspect="1"/>
          </p:cNvPicPr>
          <p:nvPr/>
        </p:nvPicPr>
        <p:blipFill>
          <a:blip r:embed="rId4"/>
          <a:stretch>
            <a:fillRect/>
          </a:stretch>
        </p:blipFill>
        <p:spPr>
          <a:xfrm>
            <a:off x="705958" y="3222525"/>
            <a:ext cx="5924550" cy="2652628"/>
          </a:xfrm>
          <a:prstGeom prst="rect">
            <a:avLst/>
          </a:prstGeom>
        </p:spPr>
      </p:pic>
    </p:spTree>
    <p:extLst>
      <p:ext uri="{BB962C8B-B14F-4D97-AF65-F5344CB8AC3E}">
        <p14:creationId xmlns:p14="http://schemas.microsoft.com/office/powerpoint/2010/main" val="42301688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CCF52-6189-80A1-AE64-814598C9AADE}"/>
              </a:ext>
            </a:extLst>
          </p:cNvPr>
          <p:cNvSpPr>
            <a:spLocks noGrp="1"/>
          </p:cNvSpPr>
          <p:nvPr>
            <p:ph type="title"/>
          </p:nvPr>
        </p:nvSpPr>
        <p:spPr/>
        <p:txBody>
          <a:bodyPr/>
          <a:lstStyle/>
          <a:p>
            <a:r>
              <a:rPr lang="en-US"/>
              <a:t>Breast Cancer  risk</a:t>
            </a:r>
          </a:p>
        </p:txBody>
      </p:sp>
      <p:pic>
        <p:nvPicPr>
          <p:cNvPr id="4" name="Content Placeholder 3" descr="A graph of breast cancer&#10;&#10;AI-generated content may be incorrect.">
            <a:extLst>
              <a:ext uri="{FF2B5EF4-FFF2-40B4-BE49-F238E27FC236}">
                <a16:creationId xmlns:a16="http://schemas.microsoft.com/office/drawing/2014/main" id="{D61D56AE-9142-C259-9CE2-220C36366063}"/>
              </a:ext>
            </a:extLst>
          </p:cNvPr>
          <p:cNvPicPr>
            <a:picLocks noGrp="1" noChangeAspect="1"/>
          </p:cNvPicPr>
          <p:nvPr>
            <p:ph idx="1"/>
          </p:nvPr>
        </p:nvPicPr>
        <p:blipFill>
          <a:blip r:embed="rId3"/>
          <a:stretch>
            <a:fillRect/>
          </a:stretch>
        </p:blipFill>
        <p:spPr>
          <a:xfrm>
            <a:off x="1976727" y="2160588"/>
            <a:ext cx="5998584" cy="3881437"/>
          </a:xfrm>
        </p:spPr>
      </p:pic>
    </p:spTree>
    <p:extLst>
      <p:ext uri="{BB962C8B-B14F-4D97-AF65-F5344CB8AC3E}">
        <p14:creationId xmlns:p14="http://schemas.microsoft.com/office/powerpoint/2010/main" val="31697855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6D1BFF1-F6C6-5BFA-A950-9287E808F26D}"/>
              </a:ext>
            </a:extLst>
          </p:cNvPr>
          <p:cNvSpPr>
            <a:spLocks noGrp="1"/>
          </p:cNvSpPr>
          <p:nvPr>
            <p:ph type="title"/>
          </p:nvPr>
        </p:nvSpPr>
        <p:spPr>
          <a:xfrm>
            <a:off x="643467" y="816638"/>
            <a:ext cx="3367359" cy="5224724"/>
          </a:xfrm>
        </p:spPr>
        <p:txBody>
          <a:bodyPr anchor="ctr">
            <a:normAutofit/>
          </a:bodyPr>
          <a:lstStyle/>
          <a:p>
            <a:r>
              <a:rPr lang="en-US"/>
              <a:t>Symptoms – Predominantly </a:t>
            </a:r>
            <a:r>
              <a:rPr lang="en-US" b="1" u="sng"/>
              <a:t>Estrogen</a:t>
            </a:r>
          </a:p>
        </p:txBody>
      </p:sp>
      <p:sp>
        <p:nvSpPr>
          <p:cNvPr id="3" name="Content Placeholder 2">
            <a:extLst>
              <a:ext uri="{FF2B5EF4-FFF2-40B4-BE49-F238E27FC236}">
                <a16:creationId xmlns:a16="http://schemas.microsoft.com/office/drawing/2014/main" id="{7D94855F-73FC-214F-CC8F-3A390B2DA611}"/>
              </a:ext>
            </a:extLst>
          </p:cNvPr>
          <p:cNvSpPr>
            <a:spLocks noGrp="1"/>
          </p:cNvSpPr>
          <p:nvPr>
            <p:ph idx="1"/>
          </p:nvPr>
        </p:nvSpPr>
        <p:spPr>
          <a:xfrm>
            <a:off x="4654295" y="816638"/>
            <a:ext cx="4619706" cy="5224724"/>
          </a:xfrm>
        </p:spPr>
        <p:txBody>
          <a:bodyPr vert="horz" lIns="91440" tIns="45720" rIns="91440" bIns="45720" rtlCol="0" anchor="ctr">
            <a:normAutofit/>
          </a:bodyPr>
          <a:lstStyle/>
          <a:p>
            <a:r>
              <a:rPr lang="en-US"/>
              <a:t>Vasomotor symptoms</a:t>
            </a:r>
          </a:p>
          <a:p>
            <a:r>
              <a:rPr lang="en-US"/>
              <a:t>Mood changes (depression) </a:t>
            </a:r>
          </a:p>
          <a:p>
            <a:r>
              <a:rPr lang="en-US"/>
              <a:t>Irritability </a:t>
            </a:r>
          </a:p>
          <a:p>
            <a:r>
              <a:rPr lang="en-US"/>
              <a:t>Sexual health changes </a:t>
            </a:r>
          </a:p>
          <a:p>
            <a:r>
              <a:rPr lang="en-US"/>
              <a:t>Genitourinary symptoms of menopause</a:t>
            </a:r>
          </a:p>
          <a:p>
            <a:r>
              <a:rPr lang="en-US"/>
              <a:t>Trouble staying asleep </a:t>
            </a:r>
          </a:p>
          <a:p>
            <a:endParaRPr lang="en-US"/>
          </a:p>
        </p:txBody>
      </p:sp>
    </p:spTree>
    <p:extLst>
      <p:ext uri="{BB962C8B-B14F-4D97-AF65-F5344CB8AC3E}">
        <p14:creationId xmlns:p14="http://schemas.microsoft.com/office/powerpoint/2010/main" val="1958145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CE04369-3CC7-F09A-A47C-3438599BE47D}"/>
              </a:ext>
            </a:extLst>
          </p:cNvPr>
          <p:cNvSpPr>
            <a:spLocks noGrp="1"/>
          </p:cNvSpPr>
          <p:nvPr>
            <p:ph type="title"/>
          </p:nvPr>
        </p:nvSpPr>
        <p:spPr>
          <a:xfrm>
            <a:off x="643467" y="816638"/>
            <a:ext cx="3367359" cy="5224724"/>
          </a:xfrm>
        </p:spPr>
        <p:txBody>
          <a:bodyPr anchor="ctr">
            <a:normAutofit/>
          </a:bodyPr>
          <a:lstStyle/>
          <a:p>
            <a:r>
              <a:rPr lang="en-US"/>
              <a:t>Symptoms – Predominantly </a:t>
            </a:r>
            <a:r>
              <a:rPr lang="en-US" u="sng"/>
              <a:t>Progesterone</a:t>
            </a:r>
          </a:p>
        </p:txBody>
      </p:sp>
      <p:sp>
        <p:nvSpPr>
          <p:cNvPr id="3" name="Content Placeholder 2">
            <a:extLst>
              <a:ext uri="{FF2B5EF4-FFF2-40B4-BE49-F238E27FC236}">
                <a16:creationId xmlns:a16="http://schemas.microsoft.com/office/drawing/2014/main" id="{535DD479-F9FD-FBC0-EE15-E41A921D46EC}"/>
              </a:ext>
            </a:extLst>
          </p:cNvPr>
          <p:cNvSpPr>
            <a:spLocks noGrp="1"/>
          </p:cNvSpPr>
          <p:nvPr>
            <p:ph idx="1"/>
          </p:nvPr>
        </p:nvSpPr>
        <p:spPr>
          <a:xfrm>
            <a:off x="4654295" y="816638"/>
            <a:ext cx="4619706" cy="5224724"/>
          </a:xfrm>
        </p:spPr>
        <p:txBody>
          <a:bodyPr vert="horz" lIns="91440" tIns="45720" rIns="91440" bIns="45720" rtlCol="0" anchor="ctr">
            <a:normAutofit/>
          </a:bodyPr>
          <a:lstStyle/>
          <a:p>
            <a:r>
              <a:rPr lang="en-US"/>
              <a:t>Insomnia (sleep onset)</a:t>
            </a:r>
          </a:p>
          <a:p>
            <a:r>
              <a:rPr lang="en-US"/>
              <a:t>Anxiety </a:t>
            </a:r>
          </a:p>
          <a:p>
            <a:r>
              <a:rPr lang="en-US"/>
              <a:t>Heavy bleeding (although HRT dosing of progesterone may not be sufficient to treat)</a:t>
            </a:r>
          </a:p>
          <a:p>
            <a:endParaRPr lang="en-US"/>
          </a:p>
        </p:txBody>
      </p:sp>
    </p:spTree>
    <p:extLst>
      <p:ext uri="{BB962C8B-B14F-4D97-AF65-F5344CB8AC3E}">
        <p14:creationId xmlns:p14="http://schemas.microsoft.com/office/powerpoint/2010/main" val="11022438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64CEB17-4EA8-65DF-EEFE-140AFA6B38D7}"/>
              </a:ext>
            </a:extLst>
          </p:cNvPr>
          <p:cNvSpPr>
            <a:spLocks noGrp="1"/>
          </p:cNvSpPr>
          <p:nvPr>
            <p:ph type="title"/>
          </p:nvPr>
        </p:nvSpPr>
        <p:spPr>
          <a:xfrm>
            <a:off x="643467" y="816638"/>
            <a:ext cx="3367359" cy="5224724"/>
          </a:xfrm>
        </p:spPr>
        <p:txBody>
          <a:bodyPr anchor="ctr">
            <a:normAutofit/>
          </a:bodyPr>
          <a:lstStyle/>
          <a:p>
            <a:r>
              <a:rPr lang="en-US"/>
              <a:t>Symptoms – Predominantly </a:t>
            </a:r>
            <a:r>
              <a:rPr lang="en-US" u="sng"/>
              <a:t>Testosterone </a:t>
            </a:r>
          </a:p>
        </p:txBody>
      </p:sp>
      <p:sp>
        <p:nvSpPr>
          <p:cNvPr id="3" name="Content Placeholder 2">
            <a:extLst>
              <a:ext uri="{FF2B5EF4-FFF2-40B4-BE49-F238E27FC236}">
                <a16:creationId xmlns:a16="http://schemas.microsoft.com/office/drawing/2014/main" id="{3FDDC60E-2721-8D4F-8462-6749D10D7EEC}"/>
              </a:ext>
            </a:extLst>
          </p:cNvPr>
          <p:cNvSpPr>
            <a:spLocks noGrp="1"/>
          </p:cNvSpPr>
          <p:nvPr>
            <p:ph idx="1"/>
          </p:nvPr>
        </p:nvSpPr>
        <p:spPr>
          <a:xfrm>
            <a:off x="4654295" y="816638"/>
            <a:ext cx="4619706" cy="5224724"/>
          </a:xfrm>
        </p:spPr>
        <p:txBody>
          <a:bodyPr vert="horz" lIns="91440" tIns="45720" rIns="91440" bIns="45720" rtlCol="0" anchor="ctr">
            <a:normAutofit/>
          </a:bodyPr>
          <a:lstStyle/>
          <a:p>
            <a:r>
              <a:rPr lang="en-US"/>
              <a:t>Low libido</a:t>
            </a:r>
          </a:p>
          <a:p>
            <a:r>
              <a:rPr lang="en-US"/>
              <a:t>Fatigue</a:t>
            </a:r>
          </a:p>
          <a:p>
            <a:r>
              <a:rPr lang="en-US"/>
              <a:t>Muscle fatigue or loss </a:t>
            </a:r>
          </a:p>
          <a:p>
            <a:endParaRPr lang="en-US"/>
          </a:p>
        </p:txBody>
      </p:sp>
    </p:spTree>
    <p:extLst>
      <p:ext uri="{BB962C8B-B14F-4D97-AF65-F5344CB8AC3E}">
        <p14:creationId xmlns:p14="http://schemas.microsoft.com/office/powerpoint/2010/main" val="42168105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996DC-8797-F007-81BE-05F0110218B0}"/>
              </a:ext>
            </a:extLst>
          </p:cNvPr>
          <p:cNvSpPr>
            <a:spLocks noGrp="1"/>
          </p:cNvSpPr>
          <p:nvPr>
            <p:ph type="title"/>
          </p:nvPr>
        </p:nvSpPr>
        <p:spPr/>
        <p:txBody>
          <a:bodyPr/>
          <a:lstStyle/>
          <a:p>
            <a:r>
              <a:rPr lang="en-US"/>
              <a:t>Terminology</a:t>
            </a:r>
          </a:p>
        </p:txBody>
      </p:sp>
      <p:sp>
        <p:nvSpPr>
          <p:cNvPr id="3" name="Content Placeholder 2">
            <a:extLst>
              <a:ext uri="{FF2B5EF4-FFF2-40B4-BE49-F238E27FC236}">
                <a16:creationId xmlns:a16="http://schemas.microsoft.com/office/drawing/2014/main" id="{C1B576C4-200A-409C-081B-CCD8FA507D3C}"/>
              </a:ext>
            </a:extLst>
          </p:cNvPr>
          <p:cNvSpPr>
            <a:spLocks noGrp="1"/>
          </p:cNvSpPr>
          <p:nvPr>
            <p:ph idx="1"/>
          </p:nvPr>
        </p:nvSpPr>
        <p:spPr/>
        <p:txBody>
          <a:bodyPr vert="horz" lIns="91440" tIns="45720" rIns="91440" bIns="45720" rtlCol="0" anchor="t">
            <a:normAutofit/>
          </a:bodyPr>
          <a:lstStyle/>
          <a:p>
            <a:r>
              <a:rPr lang="en-US"/>
              <a:t>HRT = hormone replacement therapy</a:t>
            </a:r>
          </a:p>
          <a:p>
            <a:r>
              <a:rPr lang="en-US"/>
              <a:t>MHT = menopause hormone treatment/therapy</a:t>
            </a:r>
          </a:p>
          <a:p>
            <a:r>
              <a:rPr lang="en-US"/>
              <a:t>Stacking</a:t>
            </a:r>
          </a:p>
          <a:p>
            <a:pPr lvl="1">
              <a:buFont typeface="Courier New" charset="2"/>
              <a:buChar char="o"/>
            </a:pPr>
            <a:r>
              <a:rPr lang="en-US"/>
              <a:t>The concept of starting one medication, assessing efficacy, tolerability, AE prior to adding another </a:t>
            </a:r>
            <a:endParaRPr lang="en-US">
              <a:solidFill>
                <a:srgbClr val="000000"/>
              </a:solidFill>
            </a:endParaRPr>
          </a:p>
          <a:p>
            <a:pPr lvl="1">
              <a:buFont typeface="Courier New" charset="2"/>
              <a:buChar char="o"/>
            </a:pPr>
            <a:r>
              <a:rPr lang="en-US"/>
              <a:t>Typically start with the hormone that will target the symptoms causing the most problems for the individual </a:t>
            </a:r>
          </a:p>
          <a:p>
            <a:endParaRPr lang="en-US"/>
          </a:p>
        </p:txBody>
      </p:sp>
    </p:spTree>
    <p:extLst>
      <p:ext uri="{BB962C8B-B14F-4D97-AF65-F5344CB8AC3E}">
        <p14:creationId xmlns:p14="http://schemas.microsoft.com/office/powerpoint/2010/main" val="6348191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B29F1C3A-E412-402D-EA4D-47FA0F16EDEC}"/>
              </a:ext>
            </a:extLst>
          </p:cNvPr>
          <p:cNvSpPr>
            <a:spLocks noGrp="1"/>
          </p:cNvSpPr>
          <p:nvPr>
            <p:ph type="title"/>
          </p:nvPr>
        </p:nvSpPr>
        <p:spPr>
          <a:xfrm>
            <a:off x="643467" y="816638"/>
            <a:ext cx="3367359" cy="5224724"/>
          </a:xfrm>
        </p:spPr>
        <p:txBody>
          <a:bodyPr anchor="ctr">
            <a:normAutofit/>
          </a:bodyPr>
          <a:lstStyle/>
          <a:p>
            <a:r>
              <a:rPr lang="en-US"/>
              <a:t>Routes for Systemic Use</a:t>
            </a:r>
          </a:p>
        </p:txBody>
      </p:sp>
      <p:sp>
        <p:nvSpPr>
          <p:cNvPr id="3" name="Content Placeholder 2">
            <a:extLst>
              <a:ext uri="{FF2B5EF4-FFF2-40B4-BE49-F238E27FC236}">
                <a16:creationId xmlns:a16="http://schemas.microsoft.com/office/drawing/2014/main" id="{29C2C0D2-A890-642C-6E9D-63396E0384A3}"/>
              </a:ext>
            </a:extLst>
          </p:cNvPr>
          <p:cNvSpPr>
            <a:spLocks noGrp="1"/>
          </p:cNvSpPr>
          <p:nvPr>
            <p:ph idx="1"/>
          </p:nvPr>
        </p:nvSpPr>
        <p:spPr>
          <a:xfrm>
            <a:off x="4654295" y="816638"/>
            <a:ext cx="4619706" cy="5224724"/>
          </a:xfrm>
        </p:spPr>
        <p:txBody>
          <a:bodyPr vert="horz" lIns="91440" tIns="45720" rIns="91440" bIns="45720" rtlCol="0" anchor="ctr">
            <a:normAutofit/>
          </a:bodyPr>
          <a:lstStyle/>
          <a:p>
            <a:r>
              <a:rPr lang="en-US"/>
              <a:t>Estrogen</a:t>
            </a:r>
          </a:p>
          <a:p>
            <a:pPr lvl="1">
              <a:buFont typeface="Courier New,monospace" panose="020B0604020202020204" pitchFamily="34" charset="0"/>
              <a:buChar char="o"/>
            </a:pPr>
            <a:r>
              <a:rPr lang="en-US"/>
              <a:t>Oral tablets </a:t>
            </a:r>
          </a:p>
          <a:p>
            <a:pPr lvl="1">
              <a:buFont typeface="Courier New,monospace" panose="020B0604020202020204" pitchFamily="34" charset="0"/>
              <a:buChar char="o"/>
            </a:pPr>
            <a:r>
              <a:rPr lang="en-US"/>
              <a:t>Topical patch </a:t>
            </a:r>
          </a:p>
          <a:p>
            <a:pPr lvl="1">
              <a:buFont typeface="Courier New,monospace" panose="020B0604020202020204" pitchFamily="34" charset="0"/>
              <a:buChar char="o"/>
            </a:pPr>
            <a:r>
              <a:rPr lang="en-US"/>
              <a:t>Topical gel </a:t>
            </a:r>
          </a:p>
          <a:p>
            <a:pPr lvl="1">
              <a:buFont typeface="Courier New,monospace" panose="020B0604020202020204" pitchFamily="34" charset="0"/>
              <a:buChar char="o"/>
            </a:pPr>
            <a:r>
              <a:rPr lang="en-US"/>
              <a:t>Vaginal ring </a:t>
            </a:r>
          </a:p>
          <a:p>
            <a:pPr lvl="1">
              <a:buFont typeface="Courier New,monospace" panose="020B0604020202020204" pitchFamily="34" charset="0"/>
              <a:buChar char="o"/>
            </a:pPr>
            <a:r>
              <a:rPr lang="en-US"/>
              <a:t>Topical spray</a:t>
            </a:r>
          </a:p>
          <a:p>
            <a:pPr lvl="1">
              <a:buFont typeface="Courier New,monospace" panose="020B0604020202020204" pitchFamily="34" charset="0"/>
              <a:buChar char="o"/>
            </a:pPr>
            <a:r>
              <a:rPr lang="en-US"/>
              <a:t>Sublingual film</a:t>
            </a:r>
          </a:p>
          <a:p>
            <a:r>
              <a:rPr lang="en-US"/>
              <a:t>Progesterone</a:t>
            </a:r>
          </a:p>
          <a:p>
            <a:pPr lvl="1">
              <a:buFont typeface="Courier New" panose="020B0604020202020204" pitchFamily="34" charset="0"/>
              <a:buChar char="o"/>
            </a:pPr>
            <a:r>
              <a:rPr lang="en-US"/>
              <a:t>Oral capsule</a:t>
            </a:r>
          </a:p>
          <a:p>
            <a:pPr lvl="1">
              <a:buFont typeface="Courier New" panose="020B0604020202020204" pitchFamily="34" charset="0"/>
              <a:buChar char="o"/>
            </a:pPr>
            <a:r>
              <a:rPr lang="en-US"/>
              <a:t>IUD</a:t>
            </a:r>
          </a:p>
          <a:p>
            <a:pPr lvl="1">
              <a:buFont typeface="Courier New" panose="020B0604020202020204" pitchFamily="34" charset="0"/>
              <a:buChar char="o"/>
            </a:pPr>
            <a:r>
              <a:rPr lang="en-US"/>
              <a:t>Sublingual film</a:t>
            </a:r>
          </a:p>
          <a:p>
            <a:pPr lvl="1">
              <a:buFont typeface="Courier New" panose="020B0604020202020204" pitchFamily="34" charset="0"/>
              <a:buChar char="o"/>
            </a:pPr>
            <a:endParaRPr lang="en-US"/>
          </a:p>
          <a:p>
            <a:pPr lvl="1">
              <a:buFont typeface="Courier New" panose="020B0604020202020204" pitchFamily="34" charset="0"/>
              <a:buChar char="o"/>
            </a:pPr>
            <a:endParaRPr lang="en-US"/>
          </a:p>
        </p:txBody>
      </p:sp>
    </p:spTree>
    <p:extLst>
      <p:ext uri="{BB962C8B-B14F-4D97-AF65-F5344CB8AC3E}">
        <p14:creationId xmlns:p14="http://schemas.microsoft.com/office/powerpoint/2010/main" val="24697897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B1C790E4-F727-8925-2575-70B3C5DE57C4}"/>
              </a:ext>
            </a:extLst>
          </p:cNvPr>
          <p:cNvSpPr>
            <a:spLocks noGrp="1"/>
          </p:cNvSpPr>
          <p:nvPr>
            <p:ph type="title"/>
          </p:nvPr>
        </p:nvSpPr>
        <p:spPr>
          <a:xfrm>
            <a:off x="354831" y="816638"/>
            <a:ext cx="3655995" cy="5224724"/>
          </a:xfrm>
        </p:spPr>
        <p:txBody>
          <a:bodyPr anchor="ctr">
            <a:normAutofit/>
          </a:bodyPr>
          <a:lstStyle/>
          <a:p>
            <a:r>
              <a:rPr lang="en-US"/>
              <a:t>Types of Estrogens</a:t>
            </a:r>
          </a:p>
        </p:txBody>
      </p:sp>
      <p:sp>
        <p:nvSpPr>
          <p:cNvPr id="3" name="Content Placeholder 2">
            <a:extLst>
              <a:ext uri="{FF2B5EF4-FFF2-40B4-BE49-F238E27FC236}">
                <a16:creationId xmlns:a16="http://schemas.microsoft.com/office/drawing/2014/main" id="{E291C63D-B5AD-3045-E2DD-6367460E22BB}"/>
              </a:ext>
            </a:extLst>
          </p:cNvPr>
          <p:cNvSpPr>
            <a:spLocks noGrp="1"/>
          </p:cNvSpPr>
          <p:nvPr>
            <p:ph idx="1"/>
          </p:nvPr>
        </p:nvSpPr>
        <p:spPr>
          <a:xfrm>
            <a:off x="4654295" y="816638"/>
            <a:ext cx="5450978" cy="5224724"/>
          </a:xfrm>
        </p:spPr>
        <p:txBody>
          <a:bodyPr vert="horz" lIns="91440" tIns="45720" rIns="91440" bIns="45720" rtlCol="0" anchor="ctr">
            <a:normAutofit/>
          </a:bodyPr>
          <a:lstStyle/>
          <a:p>
            <a:r>
              <a:rPr lang="en-US"/>
              <a:t>Human estrogens</a:t>
            </a:r>
          </a:p>
          <a:p>
            <a:pPr lvl="1">
              <a:buFont typeface="Courier New" charset="2"/>
              <a:buChar char="o"/>
            </a:pPr>
            <a:r>
              <a:rPr lang="en-US"/>
              <a:t>Estrone, 17b Estradiol, Estriol</a:t>
            </a:r>
            <a:endParaRPr lang="en-US" sz="1800"/>
          </a:p>
          <a:p>
            <a:pPr lvl="1">
              <a:buFont typeface="Courier New" charset="2"/>
              <a:buChar char="o"/>
            </a:pPr>
            <a:r>
              <a:rPr lang="en-US"/>
              <a:t>Estradiol most biologically active </a:t>
            </a:r>
            <a:endParaRPr lang="en-US" sz="1800"/>
          </a:p>
          <a:p>
            <a:r>
              <a:rPr lang="en-US"/>
              <a:t>Animal-derived estrogens</a:t>
            </a:r>
          </a:p>
          <a:p>
            <a:pPr lvl="1">
              <a:buFont typeface="Courier New" charset="2"/>
              <a:buChar char="o"/>
            </a:pPr>
            <a:r>
              <a:rPr lang="en-US"/>
              <a:t>Conjugated equine estrogens (Premarin)</a:t>
            </a:r>
          </a:p>
          <a:p>
            <a:r>
              <a:rPr lang="en-US"/>
              <a:t>Synthetic estrogens</a:t>
            </a:r>
          </a:p>
          <a:p>
            <a:pPr lvl="1">
              <a:buFont typeface="Courier New" charset="2"/>
              <a:buChar char="o"/>
            </a:pPr>
            <a:r>
              <a:rPr lang="en-US"/>
              <a:t>Esterified estrogens and synthetic conjugated estrogens</a:t>
            </a:r>
          </a:p>
          <a:p>
            <a:pPr lvl="1">
              <a:buFont typeface="Courier New" charset="2"/>
              <a:buChar char="o"/>
            </a:pPr>
            <a:r>
              <a:rPr lang="en-US"/>
              <a:t>Mostly contain estrone.</a:t>
            </a:r>
          </a:p>
          <a:p>
            <a:r>
              <a:rPr lang="en-US"/>
              <a:t>Synthetic estrogens + steroid molecular structure</a:t>
            </a:r>
          </a:p>
          <a:p>
            <a:pPr lvl="1">
              <a:buFont typeface="Courier New" charset="2"/>
              <a:buChar char="o"/>
            </a:pPr>
            <a:r>
              <a:rPr lang="en-US"/>
              <a:t>Ethinyl Estradiol</a:t>
            </a:r>
          </a:p>
          <a:p>
            <a:r>
              <a:rPr lang="en-US"/>
              <a:t>Plant based estrogens</a:t>
            </a:r>
          </a:p>
          <a:p>
            <a:pPr lvl="1">
              <a:buFont typeface="Courier New" charset="2"/>
              <a:buChar char="o"/>
            </a:pPr>
            <a:r>
              <a:rPr lang="en-US"/>
              <a:t>Phytoestrogens – not a prescription</a:t>
            </a:r>
          </a:p>
        </p:txBody>
      </p:sp>
    </p:spTree>
    <p:extLst>
      <p:ext uri="{BB962C8B-B14F-4D97-AF65-F5344CB8AC3E}">
        <p14:creationId xmlns:p14="http://schemas.microsoft.com/office/powerpoint/2010/main" val="8274753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7950C-0DCB-CA73-BC84-614267EE0287}"/>
              </a:ext>
            </a:extLst>
          </p:cNvPr>
          <p:cNvSpPr>
            <a:spLocks noGrp="1"/>
          </p:cNvSpPr>
          <p:nvPr>
            <p:ph type="title"/>
          </p:nvPr>
        </p:nvSpPr>
        <p:spPr>
          <a:xfrm>
            <a:off x="643467" y="816638"/>
            <a:ext cx="3367359" cy="5224724"/>
          </a:xfrm>
        </p:spPr>
        <p:txBody>
          <a:bodyPr anchor="ctr">
            <a:normAutofit/>
          </a:bodyPr>
          <a:lstStyle/>
          <a:p>
            <a:r>
              <a:rPr lang="en-US"/>
              <a:t>Topical Local Estrogen</a:t>
            </a:r>
          </a:p>
        </p:txBody>
      </p:sp>
      <p:sp>
        <p:nvSpPr>
          <p:cNvPr id="3" name="Content Placeholder 2">
            <a:extLst>
              <a:ext uri="{FF2B5EF4-FFF2-40B4-BE49-F238E27FC236}">
                <a16:creationId xmlns:a16="http://schemas.microsoft.com/office/drawing/2014/main" id="{8C53D128-F332-B407-4E1F-50032701D95C}"/>
              </a:ext>
            </a:extLst>
          </p:cNvPr>
          <p:cNvSpPr>
            <a:spLocks noGrp="1"/>
          </p:cNvSpPr>
          <p:nvPr>
            <p:ph idx="1"/>
          </p:nvPr>
        </p:nvSpPr>
        <p:spPr>
          <a:xfrm>
            <a:off x="4654295" y="816638"/>
            <a:ext cx="4619706" cy="5224724"/>
          </a:xfrm>
        </p:spPr>
        <p:txBody>
          <a:bodyPr vert="horz" lIns="91440" tIns="45720" rIns="91440" bIns="45720" rtlCol="0" anchor="ctr">
            <a:normAutofit/>
          </a:bodyPr>
          <a:lstStyle/>
          <a:p>
            <a:r>
              <a:rPr lang="en-US"/>
              <a:t>Often needed in conjunction with systemic therapies </a:t>
            </a:r>
          </a:p>
          <a:p>
            <a:r>
              <a:rPr lang="en-US"/>
              <a:t>Creams/gels easy to use but are messy </a:t>
            </a:r>
          </a:p>
          <a:p>
            <a:r>
              <a:rPr lang="en-US"/>
              <a:t>Rapid dissolvable tablets allow for local treatment without the mess </a:t>
            </a:r>
          </a:p>
        </p:txBody>
      </p:sp>
    </p:spTree>
    <p:extLst>
      <p:ext uri="{BB962C8B-B14F-4D97-AF65-F5344CB8AC3E}">
        <p14:creationId xmlns:p14="http://schemas.microsoft.com/office/powerpoint/2010/main" val="38805895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64003B-F94D-B35B-E598-42EC0385FEE4}"/>
              </a:ext>
            </a:extLst>
          </p:cNvPr>
          <p:cNvSpPr>
            <a:spLocks noGrp="1"/>
          </p:cNvSpPr>
          <p:nvPr>
            <p:ph type="title"/>
          </p:nvPr>
        </p:nvSpPr>
        <p:spPr>
          <a:xfrm>
            <a:off x="1043950" y="1179151"/>
            <a:ext cx="3300646" cy="4463889"/>
          </a:xfrm>
        </p:spPr>
        <p:txBody>
          <a:bodyPr anchor="ctr">
            <a:normAutofit/>
          </a:bodyPr>
          <a:lstStyle/>
          <a:p>
            <a:r>
              <a:rPr lang="en-US"/>
              <a:t>Types of Progestogens </a:t>
            </a:r>
          </a:p>
        </p:txBody>
      </p:sp>
      <p:sp>
        <p:nvSpPr>
          <p:cNvPr id="10" name="Isosceles Triangle 9">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cxnSp>
        <p:nvCxnSpPr>
          <p:cNvPr id="12" name="Straight Connector 11">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DE3F906-1250-A5DD-1058-4A122A4728DA}"/>
              </a:ext>
            </a:extLst>
          </p:cNvPr>
          <p:cNvSpPr>
            <a:spLocks noGrp="1"/>
          </p:cNvSpPr>
          <p:nvPr>
            <p:ph idx="1"/>
          </p:nvPr>
        </p:nvSpPr>
        <p:spPr>
          <a:xfrm>
            <a:off x="4978918" y="1109145"/>
            <a:ext cx="6341016" cy="4603900"/>
          </a:xfrm>
        </p:spPr>
        <p:txBody>
          <a:bodyPr vert="horz" lIns="91440" tIns="45720" rIns="91440" bIns="45720" rtlCol="0" anchor="ctr">
            <a:normAutofit/>
          </a:bodyPr>
          <a:lstStyle/>
          <a:p>
            <a:r>
              <a:rPr lang="en-US"/>
              <a:t>Progesterone – the steroid hormone produced by the ovary </a:t>
            </a:r>
          </a:p>
          <a:p>
            <a:pPr lvl="1">
              <a:buFont typeface="Courier New" panose="020B0604020202020204" pitchFamily="34" charset="0"/>
              <a:buChar char="o"/>
            </a:pPr>
            <a:r>
              <a:rPr lang="en-US"/>
              <a:t>Micronized progesterone allows improved oral absorption </a:t>
            </a:r>
          </a:p>
          <a:p>
            <a:r>
              <a:rPr lang="en-US"/>
              <a:t>Progestin</a:t>
            </a:r>
          </a:p>
          <a:p>
            <a:pPr lvl="1">
              <a:buFont typeface="Courier New" panose="020B0604020202020204" pitchFamily="34" charset="0"/>
              <a:buChar char="o"/>
            </a:pPr>
            <a:r>
              <a:rPr lang="en-US"/>
              <a:t>Synthetic products that have progesterone-like activity but are not identical to the progesterone produced in the human body. </a:t>
            </a:r>
          </a:p>
          <a:p>
            <a:pPr lvl="2">
              <a:buFont typeface="Wingdings" panose="020B0604020202020204" pitchFamily="34" charset="0"/>
              <a:buChar char="§"/>
            </a:pPr>
            <a:r>
              <a:rPr lang="en-US"/>
              <a:t>MPA, megestrol, norethindrone, LNG, </a:t>
            </a:r>
            <a:r>
              <a:rPr lang="en-US" err="1"/>
              <a:t>norgestimate</a:t>
            </a:r>
            <a:r>
              <a:rPr lang="en-US"/>
              <a:t>, </a:t>
            </a:r>
            <a:r>
              <a:rPr lang="en-US" err="1"/>
              <a:t>drospirenone</a:t>
            </a:r>
            <a:endParaRPr lang="en-US"/>
          </a:p>
          <a:p>
            <a:pPr lvl="1">
              <a:buFont typeface="Courier New" panose="020B0604020202020204" pitchFamily="34" charset="0"/>
              <a:buChar char="o"/>
            </a:pPr>
            <a:endParaRPr lang="en-US"/>
          </a:p>
        </p:txBody>
      </p:sp>
      <p:sp>
        <p:nvSpPr>
          <p:cNvPr id="14" name="Isosceles Triangle 13">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5081807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73EED8-D5B2-B5E0-4594-3654BD77D9E8}"/>
              </a:ext>
            </a:extLst>
          </p:cNvPr>
          <p:cNvSpPr>
            <a:spLocks noGrp="1"/>
          </p:cNvSpPr>
          <p:nvPr>
            <p:ph type="title"/>
          </p:nvPr>
        </p:nvSpPr>
        <p:spPr>
          <a:xfrm>
            <a:off x="1043950" y="1179151"/>
            <a:ext cx="3300646" cy="4463889"/>
          </a:xfrm>
        </p:spPr>
        <p:txBody>
          <a:bodyPr anchor="ctr">
            <a:normAutofit/>
          </a:bodyPr>
          <a:lstStyle/>
          <a:p>
            <a:r>
              <a:rPr lang="en-US"/>
              <a:t>Medication Information</a:t>
            </a:r>
            <a:endParaRPr lang="en-US">
              <a:latin typeface="Trebuchet MS"/>
            </a:endParaRPr>
          </a:p>
        </p:txBody>
      </p:sp>
      <p:sp>
        <p:nvSpPr>
          <p:cNvPr id="10" name="Isosceles Triangle 9">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cxnSp>
        <p:nvCxnSpPr>
          <p:cNvPr id="12" name="Straight Connector 11">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A0C1D3B-3C05-6DE7-34C6-6134D923B291}"/>
              </a:ext>
            </a:extLst>
          </p:cNvPr>
          <p:cNvSpPr>
            <a:spLocks noGrp="1"/>
          </p:cNvSpPr>
          <p:nvPr>
            <p:ph idx="1"/>
          </p:nvPr>
        </p:nvSpPr>
        <p:spPr>
          <a:xfrm>
            <a:off x="4978918" y="1109145"/>
            <a:ext cx="6341016" cy="4603900"/>
          </a:xfrm>
        </p:spPr>
        <p:txBody>
          <a:bodyPr vert="horz" lIns="91440" tIns="45720" rIns="91440" bIns="45720" rtlCol="0" anchor="ctr">
            <a:normAutofit/>
          </a:bodyPr>
          <a:lstStyle/>
          <a:p>
            <a:pPr>
              <a:lnSpc>
                <a:spcPct val="90000"/>
              </a:lnSpc>
            </a:pPr>
            <a:r>
              <a:rPr lang="en-US" sz="1500">
                <a:latin typeface="Trebuchet MS"/>
              </a:rPr>
              <a:t>Estradiol</a:t>
            </a:r>
          </a:p>
          <a:p>
            <a:pPr lvl="1">
              <a:lnSpc>
                <a:spcPct val="90000"/>
              </a:lnSpc>
              <a:buFont typeface="Courier New" charset="2"/>
              <a:buChar char="o"/>
            </a:pPr>
            <a:r>
              <a:rPr lang="en-US" sz="1500">
                <a:latin typeface="Trebuchet MS"/>
              </a:rPr>
              <a:t>Reduces the release of GnRH and </a:t>
            </a:r>
            <a:r>
              <a:rPr lang="en-US" sz="1500" err="1">
                <a:latin typeface="Trebuchet MS"/>
              </a:rPr>
              <a:t>LHrH</a:t>
            </a:r>
            <a:r>
              <a:rPr lang="en-US" sz="1500">
                <a:latin typeface="Trebuchet MS"/>
              </a:rPr>
              <a:t> from hypothalamus, reduces gonadotropin release from pituitary, increases synthesis of DNA, RNA and various proteins in target tissues.</a:t>
            </a:r>
          </a:p>
          <a:p>
            <a:pPr>
              <a:lnSpc>
                <a:spcPct val="90000"/>
              </a:lnSpc>
            </a:pPr>
            <a:r>
              <a:rPr lang="en-US" sz="1500">
                <a:latin typeface="Trebuchet MS"/>
              </a:rPr>
              <a:t>Micronized Progesterone</a:t>
            </a:r>
          </a:p>
          <a:p>
            <a:pPr lvl="1">
              <a:lnSpc>
                <a:spcPct val="90000"/>
              </a:lnSpc>
              <a:buFont typeface="Courier New" charset="2"/>
              <a:buChar char="o"/>
            </a:pPr>
            <a:r>
              <a:rPr lang="en-US" sz="1500">
                <a:latin typeface="Trebuchet MS"/>
              </a:rPr>
              <a:t>Natural progestin hormone that promotes mammary gland development, induces changes to the endometrium, relaxes uterine smooth muscles, blocks follicular ovulation and maintains a pregnancy</a:t>
            </a:r>
            <a:endParaRPr lang="en-US" sz="1500" strike="sngStrike">
              <a:latin typeface="Trebuchet MS"/>
            </a:endParaRPr>
          </a:p>
          <a:p>
            <a:pPr lvl="1">
              <a:lnSpc>
                <a:spcPct val="90000"/>
              </a:lnSpc>
              <a:buFont typeface="Courier New" charset="2"/>
              <a:buChar char="o"/>
            </a:pPr>
            <a:r>
              <a:rPr lang="en-US" sz="1500">
                <a:latin typeface="Trebuchet MS"/>
              </a:rPr>
              <a:t>Has the same molecular structure as the progesterone circulating in the body </a:t>
            </a:r>
          </a:p>
          <a:p>
            <a:pPr lvl="1">
              <a:lnSpc>
                <a:spcPct val="90000"/>
              </a:lnSpc>
              <a:buFont typeface="Courier New" charset="2"/>
              <a:buChar char="o"/>
            </a:pPr>
            <a:r>
              <a:rPr lang="en-US" sz="1500">
                <a:latin typeface="Trebuchet MS"/>
              </a:rPr>
              <a:t>Micronized versions allow for better GI absorption.  Progesterone is not absorbed well through the skin</a:t>
            </a:r>
          </a:p>
          <a:p>
            <a:pPr lvl="1">
              <a:lnSpc>
                <a:spcPct val="90000"/>
              </a:lnSpc>
              <a:buFont typeface="Courier New" charset="2"/>
              <a:buChar char="o"/>
            </a:pPr>
            <a:r>
              <a:rPr lang="en-US" sz="1500" err="1">
                <a:latin typeface="Trebuchet MS"/>
              </a:rPr>
              <a:t>Progesterones</a:t>
            </a:r>
            <a:r>
              <a:rPr lang="en-US" sz="1500">
                <a:latin typeface="Trebuchet MS"/>
              </a:rPr>
              <a:t> are often taken at night as they promote sleep and may cause drowsiness during the daytime</a:t>
            </a:r>
          </a:p>
          <a:p>
            <a:pPr lvl="1">
              <a:lnSpc>
                <a:spcPct val="90000"/>
              </a:lnSpc>
              <a:buFont typeface="Courier New" charset="2"/>
              <a:buChar char="o"/>
            </a:pPr>
            <a:r>
              <a:rPr lang="en-US" sz="1500">
                <a:latin typeface="Trebuchet MS"/>
              </a:rPr>
              <a:t>FDA approved for prevention of endometrial hyperplasia in HRT, secondary amenorrhea and contraception</a:t>
            </a:r>
            <a:r>
              <a:rPr lang="en-US" sz="1500" strike="sngStrike">
                <a:latin typeface="Trebuchet MS"/>
              </a:rPr>
              <a:t>.</a:t>
            </a:r>
            <a:endParaRPr lang="en-US" sz="1500">
              <a:latin typeface="Trebuchet MS"/>
            </a:endParaRPr>
          </a:p>
          <a:p>
            <a:pPr lvl="1">
              <a:lnSpc>
                <a:spcPct val="90000"/>
              </a:lnSpc>
              <a:buFont typeface="Courier New" charset="2"/>
              <a:buChar char="o"/>
            </a:pPr>
            <a:endParaRPr lang="en-US" sz="1500">
              <a:latin typeface="Trebuchet MS"/>
            </a:endParaRPr>
          </a:p>
        </p:txBody>
      </p:sp>
      <p:sp>
        <p:nvSpPr>
          <p:cNvPr id="14" name="Isosceles Triangle 13">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5652528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8EE17-7802-C790-10A7-39F5EB62C4E6}"/>
              </a:ext>
            </a:extLst>
          </p:cNvPr>
          <p:cNvSpPr>
            <a:spLocks noGrp="1"/>
          </p:cNvSpPr>
          <p:nvPr>
            <p:ph type="title"/>
          </p:nvPr>
        </p:nvSpPr>
        <p:spPr>
          <a:xfrm>
            <a:off x="1043950" y="1179151"/>
            <a:ext cx="3300646" cy="4463889"/>
          </a:xfrm>
        </p:spPr>
        <p:txBody>
          <a:bodyPr anchor="ctr">
            <a:normAutofit/>
          </a:bodyPr>
          <a:lstStyle/>
          <a:p>
            <a:r>
              <a:rPr lang="en-US"/>
              <a:t>Medication Information: Intravaginal Estrogen and DHEA</a:t>
            </a:r>
          </a:p>
        </p:txBody>
      </p:sp>
      <p:sp>
        <p:nvSpPr>
          <p:cNvPr id="3" name="Content Placeholder 2">
            <a:extLst>
              <a:ext uri="{FF2B5EF4-FFF2-40B4-BE49-F238E27FC236}">
                <a16:creationId xmlns:a16="http://schemas.microsoft.com/office/drawing/2014/main" id="{200DC896-DF26-6B1A-ADB1-D63F32A8B512}"/>
              </a:ext>
            </a:extLst>
          </p:cNvPr>
          <p:cNvSpPr>
            <a:spLocks noGrp="1"/>
          </p:cNvSpPr>
          <p:nvPr>
            <p:ph idx="1"/>
          </p:nvPr>
        </p:nvSpPr>
        <p:spPr>
          <a:xfrm>
            <a:off x="4978918" y="438585"/>
            <a:ext cx="6381656" cy="5965340"/>
          </a:xfrm>
        </p:spPr>
        <p:txBody>
          <a:bodyPr vert="horz" lIns="91440" tIns="45720" rIns="91440" bIns="45720" rtlCol="0" anchor="ctr">
            <a:noAutofit/>
          </a:bodyPr>
          <a:lstStyle/>
          <a:p>
            <a:pPr marL="0" indent="0">
              <a:lnSpc>
                <a:spcPct val="90000"/>
              </a:lnSpc>
              <a:buNone/>
            </a:pPr>
            <a:r>
              <a:rPr lang="en-US" sz="1400" b="1" u="sng">
                <a:latin typeface="Trebuchet MS"/>
              </a:rPr>
              <a:t>Estrogen</a:t>
            </a:r>
          </a:p>
          <a:p>
            <a:pPr>
              <a:lnSpc>
                <a:spcPct val="90000"/>
              </a:lnSpc>
            </a:pPr>
            <a:r>
              <a:rPr lang="en-US" sz="1400">
                <a:latin typeface="Trebuchet MS"/>
              </a:rPr>
              <a:t>Commonly used for vaginal dryness or atrophy.  </a:t>
            </a:r>
          </a:p>
          <a:p>
            <a:pPr>
              <a:lnSpc>
                <a:spcPct val="90000"/>
              </a:lnSpc>
            </a:pPr>
            <a:r>
              <a:rPr lang="en-US" sz="1400">
                <a:latin typeface="Trebuchet MS"/>
              </a:rPr>
              <a:t>Low dose vaginal estrogen is most effective treatment for moderate to severe symptoms of vaginal atrophy not responsive to nonhormonal intervention (gel/lubricants) </a:t>
            </a:r>
          </a:p>
          <a:p>
            <a:pPr>
              <a:lnSpc>
                <a:spcPct val="90000"/>
              </a:lnSpc>
            </a:pPr>
            <a:r>
              <a:rPr lang="en-US" sz="1400">
                <a:latin typeface="Trebuchet MS"/>
              </a:rPr>
              <a:t>While prescribing information includes the same boxed warnings as systemic estrogen therapy, vaginal preparations have not been associated with the adverse effects associated with systemic therapy, and most patients are candidates for treatment. Unlike systemic therapy, a progestogen is generally not indicated. </a:t>
            </a:r>
          </a:p>
          <a:p>
            <a:pPr>
              <a:lnSpc>
                <a:spcPct val="90000"/>
              </a:lnSpc>
            </a:pPr>
            <a:r>
              <a:rPr lang="en-US" sz="1400">
                <a:latin typeface="Trebuchet MS"/>
              </a:rPr>
              <a:t>Estrogen can restore normal vaginal acidic pH and microflora, thicken the epithelium, increase vaginal sections and decrease vaginal dryness and dyspareunia, and is associated with urinary tract benefits </a:t>
            </a:r>
          </a:p>
          <a:p>
            <a:pPr>
              <a:lnSpc>
                <a:spcPct val="90000"/>
              </a:lnSpc>
            </a:pPr>
            <a:r>
              <a:rPr lang="en-US" sz="1400">
                <a:latin typeface="Trebuchet MS"/>
              </a:rPr>
              <a:t>Improvement of symptoms usually seen within 2-4 weeks </a:t>
            </a:r>
          </a:p>
          <a:p>
            <a:pPr>
              <a:lnSpc>
                <a:spcPct val="90000"/>
              </a:lnSpc>
            </a:pPr>
            <a:r>
              <a:rPr lang="en-US" sz="1400">
                <a:latin typeface="Trebuchet MS"/>
              </a:rPr>
              <a:t>Low dose vaginal therapy can be used indefinitely with clinical judgement</a:t>
            </a:r>
          </a:p>
          <a:p>
            <a:pPr marL="0" indent="0">
              <a:lnSpc>
                <a:spcPct val="90000"/>
              </a:lnSpc>
              <a:buNone/>
            </a:pPr>
            <a:r>
              <a:rPr lang="en-US" sz="1400" b="1" u="sng">
                <a:latin typeface="Trebuchet MS"/>
              </a:rPr>
              <a:t>DHEA</a:t>
            </a:r>
          </a:p>
          <a:p>
            <a:pPr>
              <a:lnSpc>
                <a:spcPct val="90000"/>
              </a:lnSpc>
            </a:pPr>
            <a:r>
              <a:rPr lang="en-US" sz="1400">
                <a:solidFill>
                  <a:srgbClr val="000000"/>
                </a:solidFill>
                <a:latin typeface="Trebuchet MS"/>
              </a:rPr>
              <a:t>DHEA is a precursor for both estrogen and testosterone.  DHEA can provide similar effects to vaginal estrogen (noted above).  Because of its ability to convert to testosterone, DHEA can also help improve libido and improve comfort during sexual intercourse</a:t>
            </a:r>
            <a:br>
              <a:rPr lang="en-US" sz="1400">
                <a:latin typeface="Trebuchet MS"/>
              </a:rPr>
            </a:br>
            <a:endParaRPr lang="en-US" sz="1400">
              <a:latin typeface="Trebuchet MS"/>
            </a:endParaRPr>
          </a:p>
          <a:p>
            <a:pPr>
              <a:lnSpc>
                <a:spcPct val="90000"/>
              </a:lnSpc>
            </a:pPr>
            <a:endParaRPr lang="en-US" sz="1400">
              <a:latin typeface="Trebuchet MS"/>
            </a:endParaRPr>
          </a:p>
        </p:txBody>
      </p:sp>
    </p:spTree>
    <p:extLst>
      <p:ext uri="{BB962C8B-B14F-4D97-AF65-F5344CB8AC3E}">
        <p14:creationId xmlns:p14="http://schemas.microsoft.com/office/powerpoint/2010/main" val="3330330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8AA62-CC26-C8A3-42AB-85F130F924DA}"/>
              </a:ext>
            </a:extLst>
          </p:cNvPr>
          <p:cNvSpPr>
            <a:spLocks noGrp="1"/>
          </p:cNvSpPr>
          <p:nvPr>
            <p:ph type="title"/>
          </p:nvPr>
        </p:nvSpPr>
        <p:spPr>
          <a:xfrm>
            <a:off x="643467" y="816638"/>
            <a:ext cx="3367359" cy="5224724"/>
          </a:xfrm>
        </p:spPr>
        <p:txBody>
          <a:bodyPr anchor="ctr">
            <a:normAutofit/>
          </a:bodyPr>
          <a:lstStyle/>
          <a:p>
            <a:r>
              <a:rPr lang="en-US"/>
              <a:t>Choosing Route</a:t>
            </a:r>
          </a:p>
        </p:txBody>
      </p:sp>
      <p:sp>
        <p:nvSpPr>
          <p:cNvPr id="3" name="Content Placeholder 2">
            <a:extLst>
              <a:ext uri="{FF2B5EF4-FFF2-40B4-BE49-F238E27FC236}">
                <a16:creationId xmlns:a16="http://schemas.microsoft.com/office/drawing/2014/main" id="{D0A1EF28-3D64-A351-77E7-160BCD1B338D}"/>
              </a:ext>
            </a:extLst>
          </p:cNvPr>
          <p:cNvSpPr>
            <a:spLocks noGrp="1"/>
          </p:cNvSpPr>
          <p:nvPr>
            <p:ph idx="1"/>
          </p:nvPr>
        </p:nvSpPr>
        <p:spPr>
          <a:xfrm>
            <a:off x="4654295" y="816638"/>
            <a:ext cx="4619706" cy="5224724"/>
          </a:xfrm>
        </p:spPr>
        <p:txBody>
          <a:bodyPr vert="horz" lIns="91440" tIns="45720" rIns="91440" bIns="45720" rtlCol="0" anchor="ctr">
            <a:normAutofit/>
          </a:bodyPr>
          <a:lstStyle/>
          <a:p>
            <a:r>
              <a:rPr lang="en-US"/>
              <a:t>Patient preference should be considered</a:t>
            </a:r>
          </a:p>
          <a:p>
            <a:r>
              <a:rPr lang="en-US"/>
              <a:t>Patch = set and forget, lower risk VTE due to no first pass metabolism</a:t>
            </a:r>
          </a:p>
          <a:p>
            <a:pPr lvl="1">
              <a:buFont typeface="Courier New" charset="2"/>
              <a:buChar char="o"/>
            </a:pPr>
            <a:r>
              <a:rPr lang="en-US"/>
              <a:t>Recommended first line </a:t>
            </a:r>
          </a:p>
          <a:p>
            <a:r>
              <a:rPr lang="en-US"/>
              <a:t>Gel = nice if want topical but patch doesn't stick </a:t>
            </a:r>
          </a:p>
          <a:p>
            <a:r>
              <a:rPr lang="en-US"/>
              <a:t>Oral = simple, easy if already taking other meds</a:t>
            </a:r>
          </a:p>
          <a:p>
            <a:r>
              <a:rPr lang="en-US"/>
              <a:t>Sublingual film = would allow for mucosal absorption reducing VTE risk, but gives the benefit of taking orally </a:t>
            </a:r>
          </a:p>
          <a:p>
            <a:endParaRPr lang="en-US"/>
          </a:p>
        </p:txBody>
      </p:sp>
    </p:spTree>
    <p:extLst>
      <p:ext uri="{BB962C8B-B14F-4D97-AF65-F5344CB8AC3E}">
        <p14:creationId xmlns:p14="http://schemas.microsoft.com/office/powerpoint/2010/main" val="21591379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55108BA-C2F7-206C-0D81-77632245E178}"/>
              </a:ext>
            </a:extLst>
          </p:cNvPr>
          <p:cNvSpPr>
            <a:spLocks noGrp="1"/>
          </p:cNvSpPr>
          <p:nvPr>
            <p:ph type="title"/>
          </p:nvPr>
        </p:nvSpPr>
        <p:spPr>
          <a:xfrm>
            <a:off x="643467" y="816638"/>
            <a:ext cx="3367359" cy="5224724"/>
          </a:xfrm>
        </p:spPr>
        <p:txBody>
          <a:bodyPr anchor="ctr">
            <a:normAutofit/>
          </a:bodyPr>
          <a:lstStyle/>
          <a:p>
            <a:r>
              <a:rPr lang="en-US"/>
              <a:t>IVIM offerings</a:t>
            </a:r>
          </a:p>
        </p:txBody>
      </p:sp>
      <p:sp>
        <p:nvSpPr>
          <p:cNvPr id="3" name="Content Placeholder 2">
            <a:extLst>
              <a:ext uri="{FF2B5EF4-FFF2-40B4-BE49-F238E27FC236}">
                <a16:creationId xmlns:a16="http://schemas.microsoft.com/office/drawing/2014/main" id="{CD1A1157-D2A1-45EF-D80A-F7C2D9635FEC}"/>
              </a:ext>
            </a:extLst>
          </p:cNvPr>
          <p:cNvSpPr>
            <a:spLocks noGrp="1"/>
          </p:cNvSpPr>
          <p:nvPr>
            <p:ph idx="1"/>
          </p:nvPr>
        </p:nvSpPr>
        <p:spPr>
          <a:xfrm>
            <a:off x="4654295" y="816638"/>
            <a:ext cx="4619706" cy="5224724"/>
          </a:xfrm>
        </p:spPr>
        <p:txBody>
          <a:bodyPr vert="horz" lIns="91440" tIns="45720" rIns="91440" bIns="45720" rtlCol="0" anchor="ctr">
            <a:normAutofit/>
          </a:bodyPr>
          <a:lstStyle/>
          <a:p>
            <a:pPr marL="0" indent="0">
              <a:buNone/>
            </a:pPr>
            <a:r>
              <a:rPr lang="en-US"/>
              <a:t>Estrogen</a:t>
            </a:r>
          </a:p>
          <a:p>
            <a:pPr lvl="1">
              <a:buFont typeface="Courier New" charset="2"/>
              <a:buChar char="o"/>
            </a:pPr>
            <a:r>
              <a:rPr lang="en-US"/>
              <a:t>Estradiol/Estriol (human estrogens)– most biologically similar without complicated sourcing of CEE</a:t>
            </a:r>
          </a:p>
          <a:p>
            <a:pPr lvl="2">
              <a:buFont typeface="Wingdings" panose="020B0604020202020204" pitchFamily="34" charset="0"/>
              <a:buChar char="§"/>
            </a:pPr>
            <a:r>
              <a:rPr lang="en-US"/>
              <a:t>Oral </a:t>
            </a:r>
          </a:p>
          <a:p>
            <a:pPr lvl="2">
              <a:buFont typeface="Wingdings" panose="020B0604020202020204" pitchFamily="34" charset="0"/>
              <a:buChar char="§"/>
            </a:pPr>
            <a:r>
              <a:rPr lang="en-US"/>
              <a:t>Patch</a:t>
            </a:r>
          </a:p>
          <a:p>
            <a:pPr lvl="2">
              <a:buFont typeface="Wingdings" panose="020B0604020202020204" pitchFamily="34" charset="0"/>
              <a:buChar char="§"/>
            </a:pPr>
            <a:r>
              <a:rPr lang="en-US"/>
              <a:t>Sublingual strip</a:t>
            </a:r>
          </a:p>
          <a:p>
            <a:pPr lvl="1">
              <a:buFont typeface="Courier New" charset="2"/>
              <a:buChar char="o"/>
            </a:pPr>
            <a:r>
              <a:rPr lang="en-US"/>
              <a:t>Estradiol Vaginal RDT 5mcg</a:t>
            </a:r>
            <a:endParaRPr lang="en-US">
              <a:solidFill>
                <a:srgbClr val="000000"/>
              </a:solidFill>
            </a:endParaRPr>
          </a:p>
          <a:p>
            <a:pPr lvl="1">
              <a:buFont typeface="Courier New" charset="2"/>
              <a:buChar char="o"/>
            </a:pPr>
            <a:r>
              <a:rPr lang="en-US"/>
              <a:t>Estradiol Vaginal cream</a:t>
            </a:r>
          </a:p>
          <a:p>
            <a:pPr marL="0" indent="0">
              <a:buNone/>
            </a:pPr>
            <a:r>
              <a:rPr lang="en-US"/>
              <a:t>Progesterone </a:t>
            </a:r>
          </a:p>
          <a:p>
            <a:pPr lvl="1">
              <a:buFont typeface="Courier New" panose="020B0604020202020204" pitchFamily="34" charset="0"/>
              <a:buChar char="o"/>
            </a:pPr>
            <a:r>
              <a:rPr lang="en-US"/>
              <a:t>Micronized capsule </a:t>
            </a:r>
          </a:p>
          <a:p>
            <a:pPr lvl="1">
              <a:buFont typeface="Courier New" panose="020B0604020202020204" pitchFamily="34" charset="0"/>
              <a:buChar char="o"/>
            </a:pPr>
            <a:r>
              <a:rPr lang="en-US"/>
              <a:t>Most biologically similar molecule with good evidence on dosing required to remove risk of unopposed E use </a:t>
            </a:r>
          </a:p>
          <a:p>
            <a:pPr>
              <a:buFont typeface="Wingdings 3" panose="020B0604020202020204" pitchFamily="34" charset="0"/>
              <a:buChar char=""/>
            </a:pPr>
            <a:endParaRPr lang="en-US"/>
          </a:p>
        </p:txBody>
      </p:sp>
    </p:spTree>
    <p:extLst>
      <p:ext uri="{BB962C8B-B14F-4D97-AF65-F5344CB8AC3E}">
        <p14:creationId xmlns:p14="http://schemas.microsoft.com/office/powerpoint/2010/main" val="710189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1168AD-2D65-999D-143B-8F00A38D8B92}"/>
              </a:ext>
            </a:extLst>
          </p:cNvPr>
          <p:cNvSpPr>
            <a:spLocks noGrp="1"/>
          </p:cNvSpPr>
          <p:nvPr>
            <p:ph type="title"/>
          </p:nvPr>
        </p:nvSpPr>
        <p:spPr>
          <a:xfrm>
            <a:off x="1043950" y="1179151"/>
            <a:ext cx="3300646" cy="4463889"/>
          </a:xfrm>
        </p:spPr>
        <p:txBody>
          <a:bodyPr anchor="ctr">
            <a:normAutofit/>
          </a:bodyPr>
          <a:lstStyle/>
          <a:p>
            <a:r>
              <a:rPr lang="en-US"/>
              <a:t>Estrogen Offerings</a:t>
            </a:r>
          </a:p>
        </p:txBody>
      </p:sp>
      <p:sp>
        <p:nvSpPr>
          <p:cNvPr id="19" name="Isosceles Triangle 18">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cxnSp>
        <p:nvCxnSpPr>
          <p:cNvPr id="20" name="Straight Connector 19">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0C92FF8-8B3A-6BFF-FFCF-37F2D210D279}"/>
              </a:ext>
            </a:extLst>
          </p:cNvPr>
          <p:cNvSpPr>
            <a:spLocks noGrp="1"/>
          </p:cNvSpPr>
          <p:nvPr>
            <p:ph idx="1"/>
          </p:nvPr>
        </p:nvSpPr>
        <p:spPr>
          <a:xfrm>
            <a:off x="4978918" y="1109145"/>
            <a:ext cx="6341016" cy="4603900"/>
          </a:xfrm>
        </p:spPr>
        <p:txBody>
          <a:bodyPr vert="horz" lIns="91440" tIns="45720" rIns="91440" bIns="45720" rtlCol="0" anchor="ctr">
            <a:normAutofit fontScale="85000" lnSpcReduction="20000"/>
          </a:bodyPr>
          <a:lstStyle/>
          <a:p>
            <a:pPr>
              <a:lnSpc>
                <a:spcPct val="90000"/>
              </a:lnSpc>
            </a:pPr>
            <a:r>
              <a:rPr lang="en-US" sz="1700">
                <a:latin typeface="Aptos"/>
              </a:rPr>
              <a:t>Estradiol tablets/capsules – commercially available and compounded</a:t>
            </a:r>
            <a:endParaRPr lang="en-US" sz="1700"/>
          </a:p>
          <a:p>
            <a:pPr lvl="1">
              <a:lnSpc>
                <a:spcPct val="90000"/>
              </a:lnSpc>
              <a:buFont typeface="Courier New" charset="2"/>
              <a:buChar char="o"/>
            </a:pPr>
            <a:r>
              <a:rPr lang="en-US" sz="1500">
                <a:latin typeface="Aptos"/>
              </a:rPr>
              <a:t>Estradiol 0.5 mg</a:t>
            </a:r>
          </a:p>
          <a:p>
            <a:pPr lvl="1">
              <a:lnSpc>
                <a:spcPct val="90000"/>
              </a:lnSpc>
              <a:buFont typeface="Courier New" charset="2"/>
              <a:buChar char="o"/>
            </a:pPr>
            <a:r>
              <a:rPr lang="en-US" sz="1500">
                <a:latin typeface="Aptos"/>
              </a:rPr>
              <a:t>Estradiol 1 mg</a:t>
            </a:r>
          </a:p>
          <a:p>
            <a:pPr lvl="1">
              <a:lnSpc>
                <a:spcPct val="90000"/>
              </a:lnSpc>
              <a:buFont typeface="Courier New" charset="2"/>
              <a:buChar char="o"/>
            </a:pPr>
            <a:r>
              <a:rPr lang="en-US" sz="1500">
                <a:latin typeface="Aptos"/>
              </a:rPr>
              <a:t>Estradiol 2 mg </a:t>
            </a:r>
          </a:p>
          <a:p>
            <a:pPr>
              <a:lnSpc>
                <a:spcPct val="90000"/>
              </a:lnSpc>
            </a:pPr>
            <a:r>
              <a:rPr lang="en-US" sz="1700">
                <a:latin typeface="Aptos"/>
              </a:rPr>
              <a:t>Estradiol/Progesterone tablets/capsules – compounded:</a:t>
            </a:r>
          </a:p>
          <a:p>
            <a:pPr lvl="1">
              <a:lnSpc>
                <a:spcPct val="90000"/>
              </a:lnSpc>
              <a:buFont typeface="Courier New" charset="2"/>
              <a:buChar char="o"/>
            </a:pPr>
            <a:r>
              <a:rPr lang="en-US" sz="1700">
                <a:latin typeface="Aptos"/>
              </a:rPr>
              <a:t>Estradiol .5mg / Progesterone 100mg</a:t>
            </a:r>
          </a:p>
          <a:p>
            <a:pPr lvl="1">
              <a:lnSpc>
                <a:spcPct val="90000"/>
              </a:lnSpc>
              <a:buFont typeface="Courier New" charset="2"/>
              <a:buChar char="o"/>
            </a:pPr>
            <a:r>
              <a:rPr lang="en-US" sz="1700">
                <a:latin typeface="Aptos"/>
              </a:rPr>
              <a:t>Estradiol 1mg / Progesterone 100mg</a:t>
            </a:r>
          </a:p>
          <a:p>
            <a:pPr lvl="1">
              <a:lnSpc>
                <a:spcPct val="90000"/>
              </a:lnSpc>
              <a:buFont typeface="Courier New" charset="2"/>
              <a:buChar char="o"/>
            </a:pPr>
            <a:r>
              <a:rPr lang="en-US" sz="1700">
                <a:latin typeface="Aptos"/>
              </a:rPr>
              <a:t>Estradiol 2mg / Progesterone 200mg</a:t>
            </a:r>
          </a:p>
          <a:p>
            <a:pPr>
              <a:lnSpc>
                <a:spcPct val="90000"/>
              </a:lnSpc>
            </a:pPr>
            <a:r>
              <a:rPr lang="en-US" sz="1700">
                <a:latin typeface="Aptos"/>
              </a:rPr>
              <a:t>Estradiol patch – commercially available and compounded</a:t>
            </a:r>
          </a:p>
          <a:p>
            <a:pPr lvl="1">
              <a:lnSpc>
                <a:spcPct val="90000"/>
              </a:lnSpc>
              <a:buFont typeface="Courier New" charset="2"/>
              <a:buChar char="o"/>
            </a:pPr>
            <a:r>
              <a:rPr lang="en-US" sz="1700">
                <a:latin typeface="Aptos"/>
              </a:rPr>
              <a:t>Estradiol .025mg / day</a:t>
            </a:r>
          </a:p>
          <a:p>
            <a:pPr lvl="1">
              <a:lnSpc>
                <a:spcPct val="90000"/>
              </a:lnSpc>
              <a:buFont typeface="Courier New" charset="2"/>
              <a:buChar char="o"/>
            </a:pPr>
            <a:r>
              <a:rPr lang="en-US" sz="1700">
                <a:latin typeface="Aptos"/>
              </a:rPr>
              <a:t>Estradiol .0375mg / day</a:t>
            </a:r>
          </a:p>
          <a:p>
            <a:pPr lvl="1">
              <a:lnSpc>
                <a:spcPct val="90000"/>
              </a:lnSpc>
              <a:buFont typeface="Courier New" charset="2"/>
              <a:buChar char="o"/>
            </a:pPr>
            <a:r>
              <a:rPr lang="en-US" sz="1700">
                <a:latin typeface="Aptos"/>
              </a:rPr>
              <a:t>Estradiol .05mg / day</a:t>
            </a:r>
          </a:p>
          <a:p>
            <a:pPr lvl="1">
              <a:lnSpc>
                <a:spcPct val="90000"/>
              </a:lnSpc>
              <a:buFont typeface="Courier New" charset="2"/>
              <a:buChar char="o"/>
            </a:pPr>
            <a:r>
              <a:rPr lang="en-US" sz="1700">
                <a:latin typeface="Aptos"/>
              </a:rPr>
              <a:t>Estradiol .075mg / day</a:t>
            </a:r>
          </a:p>
          <a:p>
            <a:pPr lvl="1">
              <a:lnSpc>
                <a:spcPct val="90000"/>
              </a:lnSpc>
              <a:buFont typeface="Courier New" charset="2"/>
              <a:buChar char="o"/>
            </a:pPr>
            <a:r>
              <a:rPr lang="en-US" sz="1700">
                <a:latin typeface="Aptos"/>
              </a:rPr>
              <a:t>Estradiol 0.1mg / day</a:t>
            </a:r>
          </a:p>
          <a:p>
            <a:pPr>
              <a:lnSpc>
                <a:spcPct val="90000"/>
              </a:lnSpc>
            </a:pPr>
            <a:r>
              <a:rPr lang="en-US" sz="1700">
                <a:latin typeface="Aptos"/>
              </a:rPr>
              <a:t>Estradiol topical cream – commercially available and compounded</a:t>
            </a:r>
          </a:p>
          <a:p>
            <a:pPr lvl="1">
              <a:lnSpc>
                <a:spcPct val="90000"/>
              </a:lnSpc>
              <a:buFont typeface="Courier New" charset="2"/>
              <a:buChar char="o"/>
            </a:pPr>
            <a:r>
              <a:rPr lang="en-US" sz="1500">
                <a:solidFill>
                  <a:srgbClr val="333333"/>
                </a:solidFill>
                <a:latin typeface="Aptos"/>
                <a:cs typeface="Segoe UI"/>
              </a:rPr>
              <a:t>Estradiol 0.01% vaginal cream</a:t>
            </a:r>
            <a:endParaRPr lang="en-US" sz="1500">
              <a:latin typeface="Aptos"/>
            </a:endParaRPr>
          </a:p>
          <a:p>
            <a:pPr>
              <a:lnSpc>
                <a:spcPct val="90000"/>
              </a:lnSpc>
            </a:pPr>
            <a:endParaRPr lang="en-US" sz="1700"/>
          </a:p>
        </p:txBody>
      </p:sp>
      <p:sp>
        <p:nvSpPr>
          <p:cNvPr id="21" name="Isosceles Triangle 20">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7227543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C722804-7CDF-030E-677A-4852BB6383CB}"/>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895D2A3-F0CF-4BCB-2B2C-DAC73CAA6F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F5866E-3C77-5D27-9DC9-EE35230D3B55}"/>
              </a:ext>
            </a:extLst>
          </p:cNvPr>
          <p:cNvSpPr>
            <a:spLocks noGrp="1"/>
          </p:cNvSpPr>
          <p:nvPr>
            <p:ph type="title"/>
          </p:nvPr>
        </p:nvSpPr>
        <p:spPr>
          <a:xfrm>
            <a:off x="1043950" y="1179151"/>
            <a:ext cx="3300646" cy="4463889"/>
          </a:xfrm>
        </p:spPr>
        <p:txBody>
          <a:bodyPr anchor="ctr">
            <a:normAutofit/>
          </a:bodyPr>
          <a:lstStyle/>
          <a:p>
            <a:r>
              <a:rPr lang="en-US"/>
              <a:t>Progestogen Offerings</a:t>
            </a:r>
          </a:p>
        </p:txBody>
      </p:sp>
      <p:sp>
        <p:nvSpPr>
          <p:cNvPr id="19" name="Isosceles Triangle 18">
            <a:extLst>
              <a:ext uri="{FF2B5EF4-FFF2-40B4-BE49-F238E27FC236}">
                <a16:creationId xmlns:a16="http://schemas.microsoft.com/office/drawing/2014/main" id="{78952E15-C5B5-8235-DA76-75F02F71EC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cxnSp>
        <p:nvCxnSpPr>
          <p:cNvPr id="20" name="Straight Connector 19">
            <a:extLst>
              <a:ext uri="{FF2B5EF4-FFF2-40B4-BE49-F238E27FC236}">
                <a16:creationId xmlns:a16="http://schemas.microsoft.com/office/drawing/2014/main" id="{7465E605-6229-25EE-3069-EC94096732D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C8E7EA8-DB15-03B2-761B-9EDFE70A7A2B}"/>
              </a:ext>
            </a:extLst>
          </p:cNvPr>
          <p:cNvSpPr>
            <a:spLocks noGrp="1"/>
          </p:cNvSpPr>
          <p:nvPr>
            <p:ph idx="1"/>
          </p:nvPr>
        </p:nvSpPr>
        <p:spPr>
          <a:xfrm>
            <a:off x="4978918" y="1109145"/>
            <a:ext cx="6341016" cy="4603900"/>
          </a:xfrm>
        </p:spPr>
        <p:txBody>
          <a:bodyPr vert="horz" lIns="91440" tIns="45720" rIns="91440" bIns="45720" rtlCol="0" anchor="ctr">
            <a:normAutofit/>
          </a:bodyPr>
          <a:lstStyle/>
          <a:p>
            <a:r>
              <a:rPr lang="en-US" sz="1600">
                <a:latin typeface="Aptos"/>
              </a:rPr>
              <a:t>Micronized Progesterone capsules - commercially available or compounded</a:t>
            </a:r>
            <a:endParaRPr lang="en-US"/>
          </a:p>
          <a:p>
            <a:pPr lvl="1">
              <a:buFont typeface="Courier New" charset="2"/>
              <a:buChar char="o"/>
            </a:pPr>
            <a:r>
              <a:rPr lang="en-US">
                <a:latin typeface="Aptos"/>
              </a:rPr>
              <a:t>Progesterone SR 100mg Capsule</a:t>
            </a:r>
          </a:p>
          <a:p>
            <a:pPr lvl="1">
              <a:buFont typeface="Courier New" charset="2"/>
              <a:buChar char="o"/>
            </a:pPr>
            <a:r>
              <a:rPr lang="en-US">
                <a:latin typeface="Aptos"/>
              </a:rPr>
              <a:t>Progesterone SR 200mg Capsule</a:t>
            </a:r>
          </a:p>
          <a:p>
            <a:r>
              <a:rPr lang="en-US" sz="1600">
                <a:latin typeface="Aptos"/>
              </a:rPr>
              <a:t>Estradiol/Progesterone tablets/capsules – compounded:</a:t>
            </a:r>
          </a:p>
          <a:p>
            <a:pPr lvl="1">
              <a:buFont typeface="Courier New" charset="2"/>
              <a:buChar char="o"/>
            </a:pPr>
            <a:r>
              <a:rPr lang="en-US">
                <a:latin typeface="Aptos"/>
              </a:rPr>
              <a:t>Estradiol .5mg / Progesterone 100mg</a:t>
            </a:r>
          </a:p>
          <a:p>
            <a:pPr lvl="1">
              <a:buFont typeface="Courier New" charset="2"/>
              <a:buChar char="o"/>
            </a:pPr>
            <a:r>
              <a:rPr lang="en-US">
                <a:latin typeface="Aptos"/>
              </a:rPr>
              <a:t>Estradiol 1mg / Progesterone 100mg</a:t>
            </a:r>
          </a:p>
          <a:p>
            <a:pPr lvl="1">
              <a:buFont typeface="Courier New" charset="2"/>
              <a:buChar char="o"/>
            </a:pPr>
            <a:r>
              <a:rPr lang="en-US">
                <a:latin typeface="Aptos"/>
              </a:rPr>
              <a:t>Estradiol 2mg / Progesterone 200mg</a:t>
            </a:r>
          </a:p>
          <a:p>
            <a:pPr marL="0" indent="0">
              <a:lnSpc>
                <a:spcPct val="90000"/>
              </a:lnSpc>
              <a:buNone/>
            </a:pPr>
            <a:endParaRPr lang="en-US" sz="1700">
              <a:latin typeface="Aptos"/>
            </a:endParaRPr>
          </a:p>
          <a:p>
            <a:pPr>
              <a:lnSpc>
                <a:spcPct val="90000"/>
              </a:lnSpc>
            </a:pPr>
            <a:endParaRPr lang="en-US" sz="1700"/>
          </a:p>
        </p:txBody>
      </p:sp>
      <p:sp>
        <p:nvSpPr>
          <p:cNvPr id="21" name="Isosceles Triangle 20">
            <a:extLst>
              <a:ext uri="{FF2B5EF4-FFF2-40B4-BE49-F238E27FC236}">
                <a16:creationId xmlns:a16="http://schemas.microsoft.com/office/drawing/2014/main" id="{0648DD4D-A4F4-7443-9A4B-0390C82FC6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3325550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40284E2-DF01-216D-022C-9666708BA147}"/>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8CB4F6-237C-F783-660D-4692AEB9BF11}"/>
              </a:ext>
            </a:extLst>
          </p:cNvPr>
          <p:cNvSpPr>
            <a:spLocks noGrp="1"/>
          </p:cNvSpPr>
          <p:nvPr>
            <p:ph type="title"/>
          </p:nvPr>
        </p:nvSpPr>
        <p:spPr>
          <a:xfrm>
            <a:off x="1043950" y="1179151"/>
            <a:ext cx="3300646" cy="4463889"/>
          </a:xfrm>
        </p:spPr>
        <p:txBody>
          <a:bodyPr anchor="ctr">
            <a:normAutofit/>
          </a:bodyPr>
          <a:lstStyle/>
          <a:p>
            <a:r>
              <a:rPr lang="en-US" sz="3100"/>
              <a:t>Intravaginal Estrogen and DHEA Contraindications </a:t>
            </a:r>
          </a:p>
        </p:txBody>
      </p:sp>
      <p:sp>
        <p:nvSpPr>
          <p:cNvPr id="21" name="Isosceles Triangle 20">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cxnSp>
        <p:nvCxnSpPr>
          <p:cNvPr id="23" name="Straight Connector 22">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684940D-3156-766F-56EC-0D8FFCF7B92E}"/>
              </a:ext>
            </a:extLst>
          </p:cNvPr>
          <p:cNvSpPr>
            <a:spLocks noGrp="1"/>
          </p:cNvSpPr>
          <p:nvPr>
            <p:ph idx="1"/>
          </p:nvPr>
        </p:nvSpPr>
        <p:spPr>
          <a:xfrm>
            <a:off x="4978918" y="472406"/>
            <a:ext cx="6393207" cy="6180091"/>
          </a:xfrm>
        </p:spPr>
        <p:txBody>
          <a:bodyPr vert="horz" lIns="91440" tIns="45720" rIns="91440" bIns="45720" rtlCol="0" anchor="ctr">
            <a:normAutofit/>
          </a:bodyPr>
          <a:lstStyle/>
          <a:p>
            <a:pPr marL="0" indent="0">
              <a:lnSpc>
                <a:spcPct val="90000"/>
              </a:lnSpc>
              <a:buNone/>
            </a:pPr>
            <a:r>
              <a:rPr lang="en-US" sz="1200" b="1" u="sng">
                <a:latin typeface="Trebuchet MS"/>
              </a:rPr>
              <a:t>Estrogen</a:t>
            </a:r>
          </a:p>
          <a:p>
            <a:pPr lvl="1">
              <a:lnSpc>
                <a:spcPct val="90000"/>
              </a:lnSpc>
            </a:pPr>
            <a:r>
              <a:rPr lang="en-US" sz="1200">
                <a:latin typeface="Trebuchet MS"/>
                <a:cs typeface="Times New Roman"/>
              </a:rPr>
              <a:t>Absolute Contraindications</a:t>
            </a:r>
          </a:p>
          <a:p>
            <a:pPr lvl="2">
              <a:lnSpc>
                <a:spcPct val="90000"/>
              </a:lnSpc>
            </a:pPr>
            <a:r>
              <a:rPr lang="en-US" sz="1200">
                <a:latin typeface="Trebuchet MS"/>
                <a:cs typeface="Times New Roman"/>
              </a:rPr>
              <a:t>Not prescribing for secondary conditions: </a:t>
            </a:r>
          </a:p>
          <a:p>
            <a:pPr lvl="3">
              <a:lnSpc>
                <a:spcPct val="90000"/>
              </a:lnSpc>
            </a:pPr>
            <a:r>
              <a:rPr lang="en-US">
                <a:latin typeface="Trebuchet MS"/>
                <a:cs typeface="Times New Roman"/>
              </a:rPr>
              <a:t>Prior a planned vulvar surgery</a:t>
            </a:r>
          </a:p>
          <a:p>
            <a:pPr lvl="3">
              <a:lnSpc>
                <a:spcPct val="90000"/>
              </a:lnSpc>
            </a:pPr>
            <a:r>
              <a:rPr lang="en-US">
                <a:latin typeface="Trebuchet MS"/>
                <a:cs typeface="Times New Roman"/>
              </a:rPr>
              <a:t>Urinary incontinence</a:t>
            </a:r>
          </a:p>
          <a:p>
            <a:pPr lvl="3">
              <a:lnSpc>
                <a:spcPct val="90000"/>
              </a:lnSpc>
            </a:pPr>
            <a:r>
              <a:rPr lang="en-US">
                <a:latin typeface="Trebuchet MS"/>
                <a:cs typeface="Times New Roman"/>
              </a:rPr>
              <a:t>Anatomic malformations</a:t>
            </a:r>
          </a:p>
          <a:p>
            <a:pPr lvl="2">
              <a:lnSpc>
                <a:spcPct val="90000"/>
              </a:lnSpc>
            </a:pPr>
            <a:r>
              <a:rPr lang="en-US" sz="1200">
                <a:latin typeface="Trebuchet MS"/>
                <a:cs typeface="Times New Roman"/>
              </a:rPr>
              <a:t>Same as Menopause patients</a:t>
            </a:r>
          </a:p>
          <a:p>
            <a:pPr lvl="1">
              <a:lnSpc>
                <a:spcPct val="90000"/>
              </a:lnSpc>
            </a:pPr>
            <a:r>
              <a:rPr lang="en-US" sz="1200">
                <a:latin typeface="Trebuchet MS"/>
                <a:cs typeface="Times New Roman"/>
              </a:rPr>
              <a:t>Relative Contraindications</a:t>
            </a:r>
          </a:p>
          <a:p>
            <a:pPr lvl="2">
              <a:lnSpc>
                <a:spcPct val="90000"/>
              </a:lnSpc>
            </a:pPr>
            <a:r>
              <a:rPr lang="en-US" sz="1200">
                <a:latin typeface="Trebuchet MS"/>
                <a:cs typeface="Times New Roman"/>
              </a:rPr>
              <a:t>History of Endometriosis</a:t>
            </a:r>
          </a:p>
          <a:p>
            <a:pPr lvl="2">
              <a:lnSpc>
                <a:spcPct val="90000"/>
              </a:lnSpc>
            </a:pPr>
            <a:r>
              <a:rPr lang="en-US" sz="1200">
                <a:latin typeface="Trebuchet MS"/>
                <a:cs typeface="Times New Roman"/>
              </a:rPr>
              <a:t>Fibroids </a:t>
            </a:r>
          </a:p>
          <a:p>
            <a:pPr lvl="2">
              <a:lnSpc>
                <a:spcPct val="90000"/>
              </a:lnSpc>
            </a:pPr>
            <a:r>
              <a:rPr lang="en-US" sz="1200">
                <a:latin typeface="Trebuchet MS"/>
                <a:cs typeface="Times New Roman"/>
              </a:rPr>
              <a:t>History of Endometrial Cancer if have had a hysterectomy</a:t>
            </a:r>
          </a:p>
          <a:p>
            <a:pPr>
              <a:lnSpc>
                <a:spcPct val="90000"/>
              </a:lnSpc>
            </a:pPr>
            <a:endParaRPr lang="en-US" sz="1200">
              <a:latin typeface="Trebuchet MS"/>
            </a:endParaRPr>
          </a:p>
          <a:p>
            <a:pPr marL="0" indent="0">
              <a:lnSpc>
                <a:spcPct val="90000"/>
              </a:lnSpc>
              <a:buNone/>
            </a:pPr>
            <a:r>
              <a:rPr lang="en-US" sz="1200" b="1" u="sng">
                <a:latin typeface="Trebuchet MS"/>
              </a:rPr>
              <a:t>DHEA</a:t>
            </a:r>
          </a:p>
          <a:p>
            <a:pPr lvl="1">
              <a:lnSpc>
                <a:spcPct val="90000"/>
              </a:lnSpc>
            </a:pPr>
            <a:r>
              <a:rPr lang="en-US" sz="1200">
                <a:latin typeface="Trebuchet MS"/>
                <a:cs typeface="Times New Roman"/>
              </a:rPr>
              <a:t>Contraindications:</a:t>
            </a:r>
          </a:p>
          <a:p>
            <a:pPr lvl="2">
              <a:lnSpc>
                <a:spcPct val="90000"/>
              </a:lnSpc>
            </a:pPr>
            <a:r>
              <a:rPr lang="en-US" sz="1200">
                <a:latin typeface="Trebuchet MS"/>
                <a:cs typeface="Times New Roman"/>
              </a:rPr>
              <a:t>Undiagnosed vaginal bleeding</a:t>
            </a:r>
          </a:p>
          <a:p>
            <a:pPr lvl="2">
              <a:lnSpc>
                <a:spcPct val="90000"/>
              </a:lnSpc>
            </a:pPr>
            <a:r>
              <a:rPr lang="en-US" sz="1200">
                <a:latin typeface="Trebuchet MS"/>
                <a:cs typeface="Times New Roman"/>
              </a:rPr>
              <a:t>Breast Cancer</a:t>
            </a:r>
          </a:p>
          <a:p>
            <a:pPr lvl="2">
              <a:lnSpc>
                <a:spcPct val="90000"/>
              </a:lnSpc>
            </a:pPr>
            <a:r>
              <a:rPr lang="en-US" sz="1200">
                <a:latin typeface="Trebuchet MS"/>
                <a:cs typeface="Times New Roman"/>
              </a:rPr>
              <a:t>Pregnancy </a:t>
            </a:r>
          </a:p>
          <a:p>
            <a:pPr lvl="2">
              <a:lnSpc>
                <a:spcPct val="90000"/>
              </a:lnSpc>
            </a:pPr>
            <a:r>
              <a:rPr lang="en-US" sz="1200">
                <a:latin typeface="Trebuchet MS"/>
                <a:cs typeface="Times New Roman"/>
              </a:rPr>
              <a:t>Breastfeeding</a:t>
            </a:r>
          </a:p>
          <a:p>
            <a:pPr lvl="1">
              <a:lnSpc>
                <a:spcPct val="90000"/>
              </a:lnSpc>
            </a:pPr>
            <a:r>
              <a:rPr lang="en-US" sz="1200">
                <a:latin typeface="Trebuchet MS"/>
                <a:cs typeface="Times New Roman"/>
              </a:rPr>
              <a:t>Relative Contraindications:</a:t>
            </a:r>
          </a:p>
          <a:p>
            <a:pPr lvl="2">
              <a:lnSpc>
                <a:spcPct val="90000"/>
              </a:lnSpc>
            </a:pPr>
            <a:r>
              <a:rPr lang="en-US" sz="1200">
                <a:latin typeface="Trebuchet MS"/>
                <a:cs typeface="Times New Roman"/>
              </a:rPr>
              <a:t>Endometrial Cancer post hysterectomy</a:t>
            </a:r>
          </a:p>
          <a:p>
            <a:pPr>
              <a:lnSpc>
                <a:spcPct val="90000"/>
              </a:lnSpc>
            </a:pPr>
            <a:endParaRPr lang="en-US" sz="1200">
              <a:latin typeface="Trebuchet MS"/>
            </a:endParaRPr>
          </a:p>
          <a:p>
            <a:pPr>
              <a:lnSpc>
                <a:spcPct val="90000"/>
              </a:lnSpc>
            </a:pPr>
            <a:endParaRPr lang="en-US" sz="1200">
              <a:latin typeface="Trebuchet MS"/>
            </a:endParaRPr>
          </a:p>
        </p:txBody>
      </p:sp>
      <p:sp>
        <p:nvSpPr>
          <p:cNvPr id="25" name="Isosceles Triangle 24">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5254814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44AF9A-1F30-EF03-C8D3-48F08BEF0BCB}"/>
              </a:ext>
            </a:extLst>
          </p:cNvPr>
          <p:cNvSpPr>
            <a:spLocks noGrp="1"/>
          </p:cNvSpPr>
          <p:nvPr>
            <p:ph type="title"/>
          </p:nvPr>
        </p:nvSpPr>
        <p:spPr>
          <a:xfrm>
            <a:off x="1043950" y="1179151"/>
            <a:ext cx="3300646" cy="4463889"/>
          </a:xfrm>
        </p:spPr>
        <p:txBody>
          <a:bodyPr anchor="ctr">
            <a:normAutofit/>
          </a:bodyPr>
          <a:lstStyle/>
          <a:p>
            <a:r>
              <a:rPr lang="en-US" sz="3100"/>
              <a:t>Absolute Contraindications</a:t>
            </a:r>
            <a:br>
              <a:rPr lang="en-US" sz="3100"/>
            </a:br>
            <a:r>
              <a:rPr lang="en-US" sz="3100"/>
              <a:t>(SEE P&amp;P for Details)</a:t>
            </a:r>
          </a:p>
        </p:txBody>
      </p:sp>
      <p:sp>
        <p:nvSpPr>
          <p:cNvPr id="10" name="Isosceles Triangle 9">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cxnSp>
        <p:nvCxnSpPr>
          <p:cNvPr id="12" name="Straight Connector 11">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7FC523F-2C14-4AE9-2522-1A144CB78DFE}"/>
              </a:ext>
            </a:extLst>
          </p:cNvPr>
          <p:cNvSpPr>
            <a:spLocks noGrp="1"/>
          </p:cNvSpPr>
          <p:nvPr>
            <p:ph idx="1"/>
          </p:nvPr>
        </p:nvSpPr>
        <p:spPr>
          <a:xfrm>
            <a:off x="4978918" y="1109145"/>
            <a:ext cx="6341016" cy="4603900"/>
          </a:xfrm>
        </p:spPr>
        <p:txBody>
          <a:bodyPr vert="horz" lIns="91440" tIns="45720" rIns="91440" bIns="45720" rtlCol="0" anchor="ctr">
            <a:normAutofit/>
          </a:bodyPr>
          <a:lstStyle/>
          <a:p>
            <a:pPr lvl="2">
              <a:lnSpc>
                <a:spcPct val="90000"/>
              </a:lnSpc>
            </a:pPr>
            <a:r>
              <a:rPr lang="en-US">
                <a:latin typeface="Times New Roman"/>
                <a:ea typeface="Verdana"/>
                <a:cs typeface="Times New Roman"/>
              </a:rPr>
              <a:t>Age &lt;45 with menopause/perimenopause with amenorrhea not evaluated</a:t>
            </a:r>
          </a:p>
          <a:p>
            <a:pPr lvl="2">
              <a:lnSpc>
                <a:spcPct val="90000"/>
              </a:lnSpc>
            </a:pPr>
            <a:r>
              <a:rPr lang="en-US">
                <a:latin typeface="Times New Roman"/>
                <a:ea typeface="Verdana"/>
                <a:cs typeface="Times New Roman"/>
              </a:rPr>
              <a:t>Primary Ovarian Insufficiency</a:t>
            </a:r>
          </a:p>
          <a:p>
            <a:pPr lvl="2">
              <a:lnSpc>
                <a:spcPct val="90000"/>
              </a:lnSpc>
            </a:pPr>
            <a:r>
              <a:rPr lang="en-US">
                <a:latin typeface="Times New Roman"/>
                <a:ea typeface="Verdana"/>
                <a:cs typeface="Times New Roman"/>
              </a:rPr>
              <a:t>Actively pregnant or breastfeeding</a:t>
            </a:r>
          </a:p>
          <a:p>
            <a:pPr lvl="2">
              <a:lnSpc>
                <a:spcPct val="90000"/>
              </a:lnSpc>
            </a:pPr>
            <a:r>
              <a:rPr lang="en-US">
                <a:latin typeface="Times New Roman"/>
                <a:ea typeface="Verdana"/>
                <a:cs typeface="Times New Roman"/>
              </a:rPr>
              <a:t>Personal history of venous thromboembolism (DVT or PE)</a:t>
            </a:r>
          </a:p>
          <a:p>
            <a:pPr lvl="2">
              <a:lnSpc>
                <a:spcPct val="90000"/>
              </a:lnSpc>
            </a:pPr>
            <a:r>
              <a:rPr lang="en-US">
                <a:latin typeface="Times New Roman"/>
                <a:ea typeface="Verdana"/>
                <a:cs typeface="Times New Roman"/>
              </a:rPr>
              <a:t>Personal history of a clotting disorder</a:t>
            </a:r>
          </a:p>
          <a:p>
            <a:pPr lvl="2">
              <a:lnSpc>
                <a:spcPct val="90000"/>
              </a:lnSpc>
            </a:pPr>
            <a:r>
              <a:rPr lang="en-US">
                <a:latin typeface="Times New Roman"/>
                <a:ea typeface="Verdana"/>
                <a:cs typeface="Times New Roman"/>
              </a:rPr>
              <a:t>Acute or End Stage Liver Failure </a:t>
            </a:r>
          </a:p>
          <a:p>
            <a:pPr lvl="2">
              <a:lnSpc>
                <a:spcPct val="90000"/>
              </a:lnSpc>
            </a:pPr>
            <a:r>
              <a:rPr lang="en-US">
                <a:latin typeface="Times New Roman"/>
                <a:ea typeface="Verdana"/>
                <a:cs typeface="Times New Roman"/>
              </a:rPr>
              <a:t>Unexplained vaginal bleeding</a:t>
            </a:r>
          </a:p>
          <a:p>
            <a:pPr lvl="2">
              <a:lnSpc>
                <a:spcPct val="90000"/>
              </a:lnSpc>
            </a:pPr>
            <a:r>
              <a:rPr lang="en-US">
                <a:latin typeface="Times New Roman"/>
                <a:ea typeface="Verdana"/>
                <a:cs typeface="Times New Roman"/>
              </a:rPr>
              <a:t>Initiation of therapy &gt;/=10 years from FMP</a:t>
            </a:r>
          </a:p>
          <a:p>
            <a:pPr lvl="2">
              <a:lnSpc>
                <a:spcPct val="90000"/>
              </a:lnSpc>
            </a:pPr>
            <a:r>
              <a:rPr lang="en-US">
                <a:latin typeface="Times New Roman"/>
                <a:ea typeface="Verdana"/>
                <a:cs typeface="Times New Roman"/>
              </a:rPr>
              <a:t>Personal history of breast cancer</a:t>
            </a:r>
          </a:p>
          <a:p>
            <a:pPr lvl="2">
              <a:lnSpc>
                <a:spcPct val="90000"/>
              </a:lnSpc>
            </a:pPr>
            <a:r>
              <a:rPr lang="en-US">
                <a:latin typeface="Times New Roman"/>
                <a:ea typeface="Verdana"/>
                <a:cs typeface="Times New Roman"/>
              </a:rPr>
              <a:t>Personal </a:t>
            </a:r>
            <a:r>
              <a:rPr lang="en-US" err="1">
                <a:latin typeface="Times New Roman"/>
                <a:ea typeface="Verdana"/>
                <a:cs typeface="Times New Roman"/>
              </a:rPr>
              <a:t>hx</a:t>
            </a:r>
            <a:r>
              <a:rPr lang="en-US">
                <a:latin typeface="Times New Roman"/>
                <a:ea typeface="Verdana"/>
                <a:cs typeface="Times New Roman"/>
              </a:rPr>
              <a:t> of BRCA mutation</a:t>
            </a:r>
          </a:p>
          <a:p>
            <a:pPr lvl="2">
              <a:lnSpc>
                <a:spcPct val="90000"/>
              </a:lnSpc>
            </a:pPr>
            <a:r>
              <a:rPr lang="en-US">
                <a:latin typeface="Times New Roman"/>
                <a:ea typeface="Verdana"/>
                <a:cs typeface="Times New Roman"/>
              </a:rPr>
              <a:t>High Risk For Breast Cancer  </a:t>
            </a:r>
          </a:p>
          <a:p>
            <a:pPr lvl="2">
              <a:lnSpc>
                <a:spcPct val="90000"/>
              </a:lnSpc>
            </a:pPr>
            <a:r>
              <a:rPr lang="en-US">
                <a:latin typeface="Times New Roman"/>
                <a:ea typeface="Verdana"/>
                <a:cs typeface="Times New Roman"/>
              </a:rPr>
              <a:t>Patients on endocrine therapy for estrogen positive breast cancer are not candidates for any hormonal treatment (including local therapy)</a:t>
            </a:r>
          </a:p>
          <a:p>
            <a:pPr lvl="2">
              <a:lnSpc>
                <a:spcPct val="90000"/>
              </a:lnSpc>
            </a:pPr>
            <a:r>
              <a:rPr lang="en-US">
                <a:latin typeface="Times New Roman"/>
                <a:ea typeface="Verdana"/>
                <a:cs typeface="Times New Roman"/>
              </a:rPr>
              <a:t>Personal history of cardiovascular disease </a:t>
            </a:r>
          </a:p>
          <a:p>
            <a:pPr lvl="3">
              <a:lnSpc>
                <a:spcPct val="90000"/>
              </a:lnSpc>
            </a:pPr>
            <a:r>
              <a:rPr lang="en-US" sz="1400">
                <a:latin typeface="Times New Roman"/>
                <a:ea typeface="Verdana"/>
                <a:cs typeface="Times New Roman"/>
              </a:rPr>
              <a:t>History of coronary artery disease, prior myocardial infarction (heart attack), prior cerebrovascular accident (stroke), and documented peripheral arterial disease </a:t>
            </a:r>
          </a:p>
          <a:p>
            <a:pPr lvl="3">
              <a:lnSpc>
                <a:spcPct val="90000"/>
              </a:lnSpc>
            </a:pPr>
            <a:r>
              <a:rPr lang="en-US" sz="1400">
                <a:latin typeface="Times New Roman"/>
                <a:ea typeface="Verdana"/>
                <a:cs typeface="Times New Roman"/>
              </a:rPr>
              <a:t>If someone is undergoing a workup for possible CVD (stress testing, catheterization) they are not a candidate for treatment until workup is complete and results are available for review.</a:t>
            </a:r>
          </a:p>
          <a:p>
            <a:pPr>
              <a:lnSpc>
                <a:spcPct val="90000"/>
              </a:lnSpc>
            </a:pPr>
            <a:endParaRPr lang="en-US" sz="1400">
              <a:latin typeface="Verdana"/>
              <a:ea typeface="Verdana"/>
            </a:endParaRPr>
          </a:p>
        </p:txBody>
      </p:sp>
      <p:sp>
        <p:nvSpPr>
          <p:cNvPr id="14" name="Isosceles Triangle 13">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4079529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1CAFA0F-2D23-154B-428A-A459E00BAEA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A8E7C4-7955-2673-E9F8-682AE4375CD6}"/>
              </a:ext>
            </a:extLst>
          </p:cNvPr>
          <p:cNvSpPr>
            <a:spLocks noGrp="1"/>
          </p:cNvSpPr>
          <p:nvPr>
            <p:ph type="title"/>
          </p:nvPr>
        </p:nvSpPr>
        <p:spPr>
          <a:xfrm>
            <a:off x="1043950" y="1179151"/>
            <a:ext cx="3300646" cy="4463889"/>
          </a:xfrm>
        </p:spPr>
        <p:txBody>
          <a:bodyPr anchor="ctr">
            <a:normAutofit/>
          </a:bodyPr>
          <a:lstStyle/>
          <a:p>
            <a:r>
              <a:rPr lang="en-US" sz="3100"/>
              <a:t>Relative Contraindications (SEE P&amp;P for Details)</a:t>
            </a:r>
          </a:p>
        </p:txBody>
      </p:sp>
      <p:sp>
        <p:nvSpPr>
          <p:cNvPr id="10" name="Isosceles Triangle 9">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cxnSp>
        <p:nvCxnSpPr>
          <p:cNvPr id="12" name="Straight Connector 11">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C71297C-CAF8-BDB7-F8EE-1FD3937B6A05}"/>
              </a:ext>
            </a:extLst>
          </p:cNvPr>
          <p:cNvSpPr>
            <a:spLocks noGrp="1"/>
          </p:cNvSpPr>
          <p:nvPr>
            <p:ph idx="1"/>
          </p:nvPr>
        </p:nvSpPr>
        <p:spPr>
          <a:xfrm>
            <a:off x="4978918" y="1109145"/>
            <a:ext cx="6341016" cy="4603900"/>
          </a:xfrm>
        </p:spPr>
        <p:txBody>
          <a:bodyPr vert="horz" lIns="91440" tIns="45720" rIns="91440" bIns="45720" rtlCol="0" anchor="ctr">
            <a:normAutofit/>
          </a:bodyPr>
          <a:lstStyle/>
          <a:p>
            <a:pPr lvl="2"/>
            <a:r>
              <a:rPr lang="en-US">
                <a:latin typeface="Times New Roman"/>
                <a:ea typeface="Verdana"/>
                <a:cs typeface="Times New Roman"/>
              </a:rPr>
              <a:t>Primary family history of breast or uterine cancer</a:t>
            </a:r>
          </a:p>
          <a:p>
            <a:pPr lvl="2"/>
            <a:r>
              <a:rPr lang="en-US">
                <a:latin typeface="Times New Roman"/>
                <a:ea typeface="Verdana"/>
                <a:cs typeface="Times New Roman"/>
              </a:rPr>
              <a:t>Personal history of cardiovascular disease</a:t>
            </a:r>
          </a:p>
          <a:p>
            <a:pPr lvl="2"/>
            <a:r>
              <a:rPr lang="en-US">
                <a:latin typeface="Times New Roman"/>
                <a:ea typeface="Verdana"/>
                <a:cs typeface="Times New Roman"/>
              </a:rPr>
              <a:t>High Risk for Endometrial Cancer</a:t>
            </a:r>
          </a:p>
          <a:p>
            <a:pPr lvl="2"/>
            <a:r>
              <a:rPr lang="en-US">
                <a:latin typeface="Times New Roman"/>
                <a:ea typeface="Verdana"/>
                <a:cs typeface="Times New Roman"/>
              </a:rPr>
              <a:t>Autoimmune Disease(s) that increase risk of clotting</a:t>
            </a:r>
          </a:p>
          <a:p>
            <a:pPr lvl="2"/>
            <a:r>
              <a:rPr lang="en-US">
                <a:latin typeface="Times New Roman"/>
                <a:ea typeface="Verdana"/>
                <a:cs typeface="Times New Roman"/>
              </a:rPr>
              <a:t>Age&gt;60</a:t>
            </a:r>
          </a:p>
          <a:p>
            <a:pPr lvl="2"/>
            <a:r>
              <a:rPr lang="en-US">
                <a:latin typeface="Times New Roman"/>
                <a:ea typeface="Verdana"/>
                <a:cs typeface="Times New Roman"/>
              </a:rPr>
              <a:t>Family history of VTE</a:t>
            </a:r>
          </a:p>
          <a:p>
            <a:pPr lvl="2"/>
            <a:r>
              <a:rPr lang="en-US">
                <a:latin typeface="Times New Roman"/>
                <a:ea typeface="Verdana"/>
                <a:cs typeface="Times New Roman"/>
              </a:rPr>
              <a:t>Current Smoker</a:t>
            </a:r>
          </a:p>
          <a:p>
            <a:pPr lvl="2"/>
            <a:r>
              <a:rPr lang="en-US">
                <a:latin typeface="Times New Roman"/>
                <a:ea typeface="Verdana"/>
                <a:cs typeface="Times New Roman"/>
              </a:rPr>
              <a:t>Migraine with aura</a:t>
            </a:r>
          </a:p>
          <a:p>
            <a:endParaRPr lang="en-US"/>
          </a:p>
        </p:txBody>
      </p:sp>
      <p:sp>
        <p:nvSpPr>
          <p:cNvPr id="14" name="Isosceles Triangle 13">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2471651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FEE9B-D0A8-E90D-2439-C06CA04D3B23}"/>
              </a:ext>
            </a:extLst>
          </p:cNvPr>
          <p:cNvSpPr>
            <a:spLocks noGrp="1"/>
          </p:cNvSpPr>
          <p:nvPr>
            <p:ph type="title"/>
          </p:nvPr>
        </p:nvSpPr>
        <p:spPr/>
        <p:txBody>
          <a:bodyPr/>
          <a:lstStyle/>
          <a:p>
            <a:r>
              <a:rPr lang="en-US"/>
              <a:t>Dosing Guidelines</a:t>
            </a:r>
          </a:p>
        </p:txBody>
      </p:sp>
      <p:graphicFrame>
        <p:nvGraphicFramePr>
          <p:cNvPr id="5" name="Content Placeholder 4">
            <a:extLst>
              <a:ext uri="{FF2B5EF4-FFF2-40B4-BE49-F238E27FC236}">
                <a16:creationId xmlns:a16="http://schemas.microsoft.com/office/drawing/2014/main" id="{F8534ED9-8A78-4338-A17D-541BD61B695F}"/>
              </a:ext>
            </a:extLst>
          </p:cNvPr>
          <p:cNvGraphicFramePr>
            <a:graphicFrameLocks noGrp="1"/>
          </p:cNvGraphicFramePr>
          <p:nvPr>
            <p:ph idx="1"/>
            <p:extLst>
              <p:ext uri="{D42A27DB-BD31-4B8C-83A1-F6EECF244321}">
                <p14:modId xmlns:p14="http://schemas.microsoft.com/office/powerpoint/2010/main" val="2961125118"/>
              </p:ext>
            </p:extLst>
          </p:nvPr>
        </p:nvGraphicFramePr>
        <p:xfrm>
          <a:off x="792480" y="2164080"/>
          <a:ext cx="8481261" cy="1793240"/>
        </p:xfrm>
        <a:graphic>
          <a:graphicData uri="http://schemas.openxmlformats.org/drawingml/2006/table">
            <a:tbl>
              <a:tblPr bandRow="1">
                <a:tableStyleId>{5C22544A-7EE6-4342-B048-85BDC9FD1C3A}</a:tableStyleId>
              </a:tblPr>
              <a:tblGrid>
                <a:gridCol w="2034031">
                  <a:extLst>
                    <a:ext uri="{9D8B030D-6E8A-4147-A177-3AD203B41FA5}">
                      <a16:colId xmlns:a16="http://schemas.microsoft.com/office/drawing/2014/main" val="863036634"/>
                    </a:ext>
                  </a:extLst>
                </a:gridCol>
                <a:gridCol w="2149077">
                  <a:extLst>
                    <a:ext uri="{9D8B030D-6E8A-4147-A177-3AD203B41FA5}">
                      <a16:colId xmlns:a16="http://schemas.microsoft.com/office/drawing/2014/main" val="3228091811"/>
                    </a:ext>
                  </a:extLst>
                </a:gridCol>
                <a:gridCol w="2231734">
                  <a:extLst>
                    <a:ext uri="{9D8B030D-6E8A-4147-A177-3AD203B41FA5}">
                      <a16:colId xmlns:a16="http://schemas.microsoft.com/office/drawing/2014/main" val="3778185117"/>
                    </a:ext>
                  </a:extLst>
                </a:gridCol>
                <a:gridCol w="2066419">
                  <a:extLst>
                    <a:ext uri="{9D8B030D-6E8A-4147-A177-3AD203B41FA5}">
                      <a16:colId xmlns:a16="http://schemas.microsoft.com/office/drawing/2014/main" val="3563526422"/>
                    </a:ext>
                  </a:extLst>
                </a:gridCol>
              </a:tblGrid>
              <a:tr h="190500">
                <a:tc>
                  <a:txBody>
                    <a:bodyPr/>
                    <a:lstStyle/>
                    <a:p>
                      <a:pPr algn="l" rtl="0" fontAlgn="base">
                        <a:lnSpc>
                          <a:spcPts val="1425"/>
                        </a:lnSpc>
                        <a:buNone/>
                      </a:pPr>
                      <a:endParaRPr lang="en-US" sz="1200" b="0" i="0">
                        <a:effectLst/>
                        <a:latin typeface="Aptos"/>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l" rtl="0" fontAlgn="base">
                        <a:lnSpc>
                          <a:spcPts val="1425"/>
                        </a:lnSpc>
                        <a:buNone/>
                      </a:pPr>
                      <a:r>
                        <a:rPr lang="en-US" sz="1200" b="0" i="0">
                          <a:effectLst/>
                          <a:latin typeface="Aptos"/>
                        </a:rPr>
                        <a:t>Mild symptoms </a:t>
                      </a:r>
                      <a:endParaRPr lang="en-US" b="0" i="0">
                        <a:effectLst/>
                        <a:latin typeface="Aptos"/>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l" rtl="0" fontAlgn="base">
                        <a:lnSpc>
                          <a:spcPts val="1425"/>
                        </a:lnSpc>
                        <a:buNone/>
                      </a:pPr>
                      <a:r>
                        <a:rPr lang="en-US" sz="1200" b="0" i="0">
                          <a:effectLst/>
                          <a:latin typeface="Aptos"/>
                        </a:rPr>
                        <a:t>Moderate symptoms </a:t>
                      </a:r>
                      <a:endParaRPr lang="en-US" b="0" i="0">
                        <a:effectLst/>
                        <a:latin typeface="Aptos"/>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l" rtl="0" fontAlgn="base">
                        <a:lnSpc>
                          <a:spcPts val="1425"/>
                        </a:lnSpc>
                        <a:buNone/>
                      </a:pPr>
                      <a:r>
                        <a:rPr lang="en-US" sz="1200" b="0" i="0">
                          <a:effectLst/>
                          <a:latin typeface="Aptos"/>
                        </a:rPr>
                        <a:t>Severe symptoms </a:t>
                      </a:r>
                      <a:endParaRPr lang="en-US" b="0" i="0">
                        <a:effectLst/>
                        <a:latin typeface="Aptos"/>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68491329"/>
                  </a:ext>
                </a:extLst>
              </a:tr>
              <a:tr h="190500">
                <a:tc>
                  <a:txBody>
                    <a:bodyPr/>
                    <a:lstStyle/>
                    <a:p>
                      <a:pPr algn="l" rtl="0" fontAlgn="base">
                        <a:lnSpc>
                          <a:spcPts val="1425"/>
                        </a:lnSpc>
                        <a:buNone/>
                      </a:pPr>
                      <a:r>
                        <a:rPr lang="en-US" sz="1200" b="1" i="0">
                          <a:effectLst/>
                          <a:latin typeface="Aptos"/>
                        </a:rPr>
                        <a:t>Route</a:t>
                      </a:r>
                      <a:r>
                        <a:rPr lang="en-US" sz="1200" b="0" i="0">
                          <a:effectLst/>
                          <a:latin typeface="Aptos"/>
                        </a:rPr>
                        <a:t> </a:t>
                      </a:r>
                      <a:endParaRPr lang="en-US" b="0" i="0">
                        <a:effectLst/>
                        <a:latin typeface="Aptos"/>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l" rtl="0" fontAlgn="base">
                        <a:lnSpc>
                          <a:spcPts val="1425"/>
                        </a:lnSpc>
                        <a:buNone/>
                      </a:pPr>
                      <a:endParaRPr lang="en-US" sz="1200" b="0" i="0">
                        <a:effectLst/>
                        <a:latin typeface="Aptos"/>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l" rtl="0" fontAlgn="base">
                        <a:lnSpc>
                          <a:spcPts val="1425"/>
                        </a:lnSpc>
                        <a:buNone/>
                      </a:pPr>
                      <a:endParaRPr lang="en-US" sz="1200" b="0" i="0">
                        <a:effectLst/>
                        <a:latin typeface="Aptos"/>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l" rtl="0" fontAlgn="base">
                        <a:lnSpc>
                          <a:spcPts val="1425"/>
                        </a:lnSpc>
                        <a:buNone/>
                      </a:pPr>
                      <a:endParaRPr lang="en-US" sz="1200" b="0" i="0">
                        <a:effectLst/>
                        <a:latin typeface="Aptos"/>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02302569"/>
                  </a:ext>
                </a:extLst>
              </a:tr>
              <a:tr h="190500">
                <a:tc>
                  <a:txBody>
                    <a:bodyPr/>
                    <a:lstStyle/>
                    <a:p>
                      <a:pPr algn="l" rtl="0" fontAlgn="base">
                        <a:lnSpc>
                          <a:spcPts val="1425"/>
                        </a:lnSpc>
                        <a:buNone/>
                      </a:pPr>
                      <a:r>
                        <a:rPr lang="en-US" sz="1200" b="0" i="0">
                          <a:effectLst/>
                          <a:latin typeface="Aptos"/>
                        </a:rPr>
                        <a:t>Transdermal patch </a:t>
                      </a:r>
                      <a:endParaRPr lang="en-US" b="0" i="0">
                        <a:effectLst/>
                        <a:latin typeface="Aptos"/>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l" rtl="0" fontAlgn="base">
                        <a:lnSpc>
                          <a:spcPts val="1425"/>
                        </a:lnSpc>
                        <a:buNone/>
                      </a:pPr>
                      <a:r>
                        <a:rPr lang="en-US" sz="1200" b="0" i="0">
                          <a:effectLst/>
                          <a:latin typeface="Aptos"/>
                        </a:rPr>
                        <a:t>0.025mg/d</a:t>
                      </a:r>
                      <a:endParaRPr lang="en-US" b="0" i="0">
                        <a:effectLst/>
                        <a:latin typeface="Aptos"/>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l" rtl="0" fontAlgn="base">
                        <a:lnSpc>
                          <a:spcPts val="1425"/>
                        </a:lnSpc>
                        <a:buNone/>
                      </a:pPr>
                      <a:r>
                        <a:rPr lang="en-US" sz="1200" b="0" i="0">
                          <a:effectLst/>
                          <a:latin typeface="Aptos"/>
                        </a:rPr>
                        <a:t>0.05mg/d</a:t>
                      </a:r>
                      <a:endParaRPr lang="en-US" b="0" i="0">
                        <a:effectLst/>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l" rtl="0" fontAlgn="base">
                        <a:lnSpc>
                          <a:spcPts val="1425"/>
                        </a:lnSpc>
                        <a:buNone/>
                      </a:pPr>
                      <a:r>
                        <a:rPr lang="en-US" sz="1200" b="0" i="0">
                          <a:effectLst/>
                          <a:latin typeface="Aptos"/>
                        </a:rPr>
                        <a:t>0.1mg/d </a:t>
                      </a:r>
                      <a:endParaRPr lang="en-US" b="0" i="0">
                        <a:effectLst/>
                        <a:latin typeface="Aptos"/>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68973166"/>
                  </a:ext>
                </a:extLst>
              </a:tr>
              <a:tr h="190500">
                <a:tc>
                  <a:txBody>
                    <a:bodyPr/>
                    <a:lstStyle/>
                    <a:p>
                      <a:pPr algn="l" rtl="0" fontAlgn="base">
                        <a:lnSpc>
                          <a:spcPts val="1425"/>
                        </a:lnSpc>
                        <a:buNone/>
                      </a:pPr>
                      <a:r>
                        <a:rPr lang="en-US" sz="1200" b="0" i="0">
                          <a:effectLst/>
                          <a:latin typeface="Aptos"/>
                        </a:rPr>
                        <a:t>Gel </a:t>
                      </a:r>
                      <a:endParaRPr lang="en-US" b="0" i="0">
                        <a:effectLst/>
                        <a:latin typeface="Aptos"/>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l" rtl="0" fontAlgn="base">
                        <a:lnSpc>
                          <a:spcPts val="1425"/>
                        </a:lnSpc>
                        <a:buNone/>
                      </a:pPr>
                      <a:r>
                        <a:rPr lang="en-US" sz="1200" b="0" i="0">
                          <a:effectLst/>
                          <a:latin typeface="Aptos"/>
                        </a:rPr>
                        <a:t>0.25-0.5mg/d </a:t>
                      </a:r>
                      <a:endParaRPr lang="en-US" b="0" i="0">
                        <a:effectLst/>
                        <a:latin typeface="Aptos"/>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l" rtl="0" fontAlgn="base">
                        <a:lnSpc>
                          <a:spcPts val="1425"/>
                        </a:lnSpc>
                        <a:buNone/>
                      </a:pPr>
                      <a:r>
                        <a:rPr lang="en-US" sz="1200" b="0" i="0">
                          <a:effectLst/>
                          <a:latin typeface="Aptos"/>
                        </a:rPr>
                        <a:t>0.5-0.75mg/d </a:t>
                      </a:r>
                      <a:endParaRPr lang="en-US" b="0" i="0">
                        <a:effectLst/>
                        <a:latin typeface="Aptos"/>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l" rtl="0" fontAlgn="base">
                        <a:lnSpc>
                          <a:spcPts val="1425"/>
                        </a:lnSpc>
                        <a:buNone/>
                      </a:pPr>
                      <a:r>
                        <a:rPr lang="en-US" sz="1200" b="0" i="0">
                          <a:effectLst/>
                          <a:latin typeface="Aptos"/>
                        </a:rPr>
                        <a:t>1-1.25mg/d </a:t>
                      </a:r>
                      <a:endParaRPr lang="en-US" b="0" i="0">
                        <a:effectLst/>
                        <a:latin typeface="Aptos"/>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99577190"/>
                  </a:ext>
                </a:extLst>
              </a:tr>
              <a:tr h="190500">
                <a:tc>
                  <a:txBody>
                    <a:bodyPr/>
                    <a:lstStyle/>
                    <a:p>
                      <a:pPr algn="l" rtl="0" fontAlgn="base">
                        <a:lnSpc>
                          <a:spcPts val="1425"/>
                        </a:lnSpc>
                        <a:buNone/>
                      </a:pPr>
                      <a:r>
                        <a:rPr lang="en-US" sz="1200" b="0" i="0">
                          <a:effectLst/>
                          <a:latin typeface="Aptos"/>
                        </a:rPr>
                        <a:t>PO </a:t>
                      </a:r>
                      <a:endParaRPr lang="en-US" b="0" i="0">
                        <a:effectLst/>
                        <a:latin typeface="Aptos"/>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l" rtl="0" fontAlgn="base">
                        <a:lnSpc>
                          <a:spcPts val="1425"/>
                        </a:lnSpc>
                        <a:buNone/>
                      </a:pPr>
                      <a:r>
                        <a:rPr lang="en-US" sz="1200" b="0" i="0">
                          <a:effectLst/>
                          <a:latin typeface="Aptos"/>
                        </a:rPr>
                        <a:t>0.5mg/d</a:t>
                      </a:r>
                      <a:endParaRPr lang="en-US" b="0" i="0">
                        <a:effectLst/>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l" rtl="0" fontAlgn="base">
                        <a:lnSpc>
                          <a:spcPts val="1425"/>
                        </a:lnSpc>
                        <a:buNone/>
                      </a:pPr>
                      <a:r>
                        <a:rPr lang="en-US" sz="1200" b="0" i="0">
                          <a:effectLst/>
                          <a:latin typeface="Aptos"/>
                        </a:rPr>
                        <a:t>1mg/d</a:t>
                      </a:r>
                      <a:endParaRPr lang="en-US" b="0" i="0">
                        <a:effectLst/>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l" rtl="0" fontAlgn="base">
                        <a:lnSpc>
                          <a:spcPts val="1425"/>
                        </a:lnSpc>
                        <a:buNone/>
                      </a:pPr>
                      <a:r>
                        <a:rPr lang="en-US" sz="1200" b="0" i="0">
                          <a:effectLst/>
                          <a:latin typeface="Aptos"/>
                        </a:rPr>
                        <a:t>2mg/d</a:t>
                      </a:r>
                      <a:endParaRPr lang="en-US" b="0" i="0">
                        <a:effectLst/>
                        <a:latin typeface="Aptos"/>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62927439"/>
                  </a:ext>
                </a:extLst>
              </a:tr>
              <a:tr h="190500">
                <a:tc>
                  <a:txBody>
                    <a:bodyPr/>
                    <a:lstStyle/>
                    <a:p>
                      <a:pPr algn="l" rtl="0" fontAlgn="base">
                        <a:lnSpc>
                          <a:spcPts val="1425"/>
                        </a:lnSpc>
                        <a:buNone/>
                      </a:pPr>
                      <a:r>
                        <a:rPr lang="en-US" sz="1200" b="0" i="0">
                          <a:effectLst/>
                          <a:latin typeface="Aptos"/>
                        </a:rPr>
                        <a:t>Amt Prog needed for uterine protection </a:t>
                      </a:r>
                      <a:endParaRPr lang="en-US" b="0" i="0">
                        <a:effectLst/>
                        <a:latin typeface="Aptos"/>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l" rtl="0" fontAlgn="base">
                        <a:lnSpc>
                          <a:spcPts val="1425"/>
                        </a:lnSpc>
                        <a:buNone/>
                      </a:pPr>
                      <a:r>
                        <a:rPr lang="en-US" sz="1200" b="0" i="0">
                          <a:effectLst/>
                          <a:latin typeface="Aptos"/>
                        </a:rPr>
                        <a:t>100 </a:t>
                      </a:r>
                      <a:endParaRPr lang="en-US" b="0" i="0">
                        <a:effectLst/>
                        <a:latin typeface="Aptos"/>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l" rtl="0" fontAlgn="base">
                        <a:lnSpc>
                          <a:spcPts val="1425"/>
                        </a:lnSpc>
                        <a:buNone/>
                      </a:pPr>
                      <a:r>
                        <a:rPr lang="en-US" sz="1200" b="0" i="0">
                          <a:effectLst/>
                          <a:latin typeface="Aptos"/>
                        </a:rPr>
                        <a:t>100 </a:t>
                      </a:r>
                      <a:endParaRPr lang="en-US" b="0" i="0">
                        <a:effectLst/>
                        <a:latin typeface="Aptos"/>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l" rtl="0" fontAlgn="base">
                        <a:lnSpc>
                          <a:spcPts val="1425"/>
                        </a:lnSpc>
                        <a:buNone/>
                      </a:pPr>
                      <a:r>
                        <a:rPr lang="en-US" sz="1200" b="0" i="0">
                          <a:effectLst/>
                          <a:latin typeface="Aptos"/>
                        </a:rPr>
                        <a:t>200 </a:t>
                      </a:r>
                      <a:endParaRPr lang="en-US" b="0" i="0">
                        <a:effectLst/>
                        <a:latin typeface="Aptos"/>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99467462"/>
                  </a:ext>
                </a:extLst>
              </a:tr>
            </a:tbl>
          </a:graphicData>
        </a:graphic>
      </p:graphicFrame>
      <p:sp>
        <p:nvSpPr>
          <p:cNvPr id="6" name="TextBox 5">
            <a:extLst>
              <a:ext uri="{FF2B5EF4-FFF2-40B4-BE49-F238E27FC236}">
                <a16:creationId xmlns:a16="http://schemas.microsoft.com/office/drawing/2014/main" id="{3F38BAF4-B7D0-6AFA-5941-5BD6C45944F3}"/>
              </a:ext>
            </a:extLst>
          </p:cNvPr>
          <p:cNvSpPr txBox="1"/>
          <p:nvPr/>
        </p:nvSpPr>
        <p:spPr>
          <a:xfrm>
            <a:off x="1628776" y="4045744"/>
            <a:ext cx="8535589" cy="7934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latin typeface="Segoe UI"/>
              <a:cs typeface="Segoe UI"/>
            </a:endParaRPr>
          </a:p>
          <a:p>
            <a:pPr>
              <a:lnSpc>
                <a:spcPts val="1657"/>
              </a:lnSpc>
            </a:pPr>
            <a:r>
              <a:rPr lang="en-US" sz="1200">
                <a:cs typeface="Segoe UI"/>
              </a:rPr>
              <a:t>*its safe to wait to add Progesterone for 3-4m, </a:t>
            </a:r>
            <a:r>
              <a:rPr lang="en-US" sz="1200" err="1">
                <a:cs typeface="Segoe UI"/>
              </a:rPr>
              <a:t>esp</a:t>
            </a:r>
            <a:r>
              <a:rPr lang="en-US" sz="1200">
                <a:cs typeface="Segoe UI"/>
              </a:rPr>
              <a:t> in perimenopause since still ovulating </a:t>
            </a:r>
            <a:r>
              <a:rPr lang="en-US" sz="1200"/>
              <a:t> </a:t>
            </a:r>
          </a:p>
          <a:p>
            <a:pPr>
              <a:lnSpc>
                <a:spcPts val="1657"/>
              </a:lnSpc>
            </a:pPr>
            <a:r>
              <a:rPr lang="en-US" sz="1200">
                <a:cs typeface="Segoe UI"/>
              </a:rPr>
              <a:t>*usually dose progesterone continuous, but if they'd like to they can do cyclic 1-12d</a:t>
            </a:r>
            <a:r>
              <a:rPr lang="en-US" sz="1200"/>
              <a:t> </a:t>
            </a:r>
          </a:p>
        </p:txBody>
      </p:sp>
    </p:spTree>
    <p:extLst>
      <p:ext uri="{BB962C8B-B14F-4D97-AF65-F5344CB8AC3E}">
        <p14:creationId xmlns:p14="http://schemas.microsoft.com/office/powerpoint/2010/main" val="7588630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706014D-1343-A3DF-9CE4-7D86543107DE}"/>
              </a:ext>
            </a:extLst>
          </p:cNvPr>
          <p:cNvSpPr>
            <a:spLocks noGrp="1"/>
          </p:cNvSpPr>
          <p:nvPr>
            <p:ph type="title"/>
          </p:nvPr>
        </p:nvSpPr>
        <p:spPr>
          <a:xfrm>
            <a:off x="643467" y="816638"/>
            <a:ext cx="3367359" cy="5224724"/>
          </a:xfrm>
        </p:spPr>
        <p:txBody>
          <a:bodyPr anchor="ctr">
            <a:normAutofit/>
          </a:bodyPr>
          <a:lstStyle/>
          <a:p>
            <a:r>
              <a:rPr lang="en-US"/>
              <a:t>When do symptoms improve? </a:t>
            </a:r>
          </a:p>
        </p:txBody>
      </p:sp>
      <p:sp>
        <p:nvSpPr>
          <p:cNvPr id="3" name="Content Placeholder 2">
            <a:extLst>
              <a:ext uri="{FF2B5EF4-FFF2-40B4-BE49-F238E27FC236}">
                <a16:creationId xmlns:a16="http://schemas.microsoft.com/office/drawing/2014/main" id="{C4950511-F856-6DE0-1CDA-EE42ED213743}"/>
              </a:ext>
            </a:extLst>
          </p:cNvPr>
          <p:cNvSpPr>
            <a:spLocks noGrp="1"/>
          </p:cNvSpPr>
          <p:nvPr>
            <p:ph idx="1"/>
          </p:nvPr>
        </p:nvSpPr>
        <p:spPr>
          <a:xfrm>
            <a:off x="4654295" y="816638"/>
            <a:ext cx="4619706" cy="5224724"/>
          </a:xfrm>
        </p:spPr>
        <p:txBody>
          <a:bodyPr vert="horz" lIns="91440" tIns="45720" rIns="91440" bIns="45720" rtlCol="0" anchor="ctr">
            <a:normAutofit/>
          </a:bodyPr>
          <a:lstStyle/>
          <a:p>
            <a:r>
              <a:rPr lang="en-US"/>
              <a:t>Can be as soon as 2 days, most notice improvement by 2 weeks and should be by 2 months</a:t>
            </a:r>
          </a:p>
          <a:p>
            <a:r>
              <a:rPr lang="en-US"/>
              <a:t>Follow-up at 2-month mark with goal of 80% improvement in symptoms without Adverse Effects</a:t>
            </a:r>
          </a:p>
        </p:txBody>
      </p:sp>
    </p:spTree>
    <p:extLst>
      <p:ext uri="{BB962C8B-B14F-4D97-AF65-F5344CB8AC3E}">
        <p14:creationId xmlns:p14="http://schemas.microsoft.com/office/powerpoint/2010/main" val="32211937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7436CF-2CD4-0B12-791F-4D8C8E139F23}"/>
              </a:ext>
            </a:extLst>
          </p:cNvPr>
          <p:cNvSpPr>
            <a:spLocks noGrp="1"/>
          </p:cNvSpPr>
          <p:nvPr>
            <p:ph type="title"/>
          </p:nvPr>
        </p:nvSpPr>
        <p:spPr>
          <a:xfrm>
            <a:off x="-1357" y="1110767"/>
            <a:ext cx="4345953" cy="4590888"/>
          </a:xfrm>
        </p:spPr>
        <p:txBody>
          <a:bodyPr anchor="ctr">
            <a:normAutofit/>
          </a:bodyPr>
          <a:lstStyle/>
          <a:p>
            <a:r>
              <a:rPr lang="en-US"/>
              <a:t>Patients with a Uterus</a:t>
            </a:r>
            <a:br>
              <a:rPr lang="en-US"/>
            </a:br>
            <a:r>
              <a:rPr lang="en-US"/>
              <a:t>Endometriosis Patients</a:t>
            </a:r>
          </a:p>
        </p:txBody>
      </p:sp>
      <p:sp>
        <p:nvSpPr>
          <p:cNvPr id="10" name="Isosceles Triangle 9">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cxnSp>
        <p:nvCxnSpPr>
          <p:cNvPr id="12" name="Straight Connector 11">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223E51C-1119-1E58-BDCC-7825F282D40D}"/>
              </a:ext>
            </a:extLst>
          </p:cNvPr>
          <p:cNvSpPr>
            <a:spLocks noGrp="1"/>
          </p:cNvSpPr>
          <p:nvPr>
            <p:ph idx="1"/>
          </p:nvPr>
        </p:nvSpPr>
        <p:spPr>
          <a:xfrm>
            <a:off x="4978918" y="1109145"/>
            <a:ext cx="6360554" cy="5268207"/>
          </a:xfrm>
        </p:spPr>
        <p:txBody>
          <a:bodyPr vert="horz" lIns="91440" tIns="45720" rIns="91440" bIns="45720" rtlCol="0" anchor="ctr">
            <a:normAutofit/>
          </a:bodyPr>
          <a:lstStyle/>
          <a:p>
            <a:r>
              <a:rPr lang="en-US"/>
              <a:t>MUST use progesterone if a woman has a uterus </a:t>
            </a:r>
          </a:p>
          <a:p>
            <a:pPr lvl="1">
              <a:buFont typeface="Courier New,monospace" charset="2"/>
              <a:buChar char="o"/>
            </a:pPr>
            <a:r>
              <a:rPr lang="en-US"/>
              <a:t>Need progesterone to prevents unopposed estrogen stimulation leading to potential endometrial thickening and cancer risk</a:t>
            </a:r>
            <a:endParaRPr lang="en-US">
              <a:solidFill>
                <a:srgbClr val="000000"/>
              </a:solidFill>
            </a:endParaRPr>
          </a:p>
          <a:p>
            <a:pPr lvl="2">
              <a:buFont typeface="Wingdings,Sans-Serif" charset="2"/>
              <a:buChar char="§"/>
            </a:pPr>
            <a:r>
              <a:rPr lang="en-US"/>
              <a:t>Note- it is okay to use only estrogen for 3-4 months, especially in the perimenopausal period</a:t>
            </a:r>
            <a:endParaRPr lang="en-US">
              <a:solidFill>
                <a:srgbClr val="000000"/>
              </a:solidFill>
            </a:endParaRPr>
          </a:p>
          <a:p>
            <a:pPr lvl="1">
              <a:buFont typeface="Courier New,monospace" charset="2"/>
              <a:buChar char="o"/>
            </a:pPr>
            <a:r>
              <a:rPr lang="en-US"/>
              <a:t>OK to use local progesterone (IUD) if in place but need to document its presence, date of placement and date requiring change</a:t>
            </a:r>
          </a:p>
          <a:p>
            <a:r>
              <a:rPr lang="en-US"/>
              <a:t>Endometriosis with or without a hysterectomy</a:t>
            </a:r>
          </a:p>
          <a:p>
            <a:pPr lvl="1">
              <a:buFont typeface="Courier New" charset="2"/>
              <a:buChar char="o"/>
            </a:pPr>
            <a:r>
              <a:rPr lang="en-US" sz="1400"/>
              <a:t>Endometrial tissue can be outside of the uterus and despite hysterectomy, would be at risk for any tissue left behind to have malignant transformation</a:t>
            </a:r>
            <a:endParaRPr lang="en-US"/>
          </a:p>
          <a:p>
            <a:pPr lvl="1">
              <a:buFont typeface="Courier New" panose="020B0604020202020204" pitchFamily="34" charset="0"/>
              <a:buChar char="o"/>
            </a:pPr>
            <a:endParaRPr lang="en-US"/>
          </a:p>
          <a:p>
            <a:pPr lvl="1">
              <a:buFont typeface="Courier New" panose="020B0604020202020204" pitchFamily="34" charset="0"/>
              <a:buChar char="o"/>
            </a:pPr>
            <a:endParaRPr lang="en-US"/>
          </a:p>
          <a:p>
            <a:pPr lvl="1">
              <a:buFont typeface="Courier New" panose="020B0604020202020204" pitchFamily="34" charset="0"/>
              <a:buChar char="o"/>
            </a:pPr>
            <a:endParaRPr lang="en-US"/>
          </a:p>
          <a:p>
            <a:pPr lvl="1">
              <a:buFont typeface="Courier New" panose="020B0604020202020204" pitchFamily="34" charset="0"/>
              <a:buChar char="o"/>
            </a:pPr>
            <a:endParaRPr lang="en-US"/>
          </a:p>
        </p:txBody>
      </p:sp>
      <p:sp>
        <p:nvSpPr>
          <p:cNvPr id="14" name="Isosceles Triangle 13">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5486341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565E524-324B-B0A7-20D2-F84A26E2F483}"/>
              </a:ext>
            </a:extLst>
          </p:cNvPr>
          <p:cNvSpPr>
            <a:spLocks noGrp="1"/>
          </p:cNvSpPr>
          <p:nvPr>
            <p:ph type="title"/>
          </p:nvPr>
        </p:nvSpPr>
        <p:spPr>
          <a:xfrm>
            <a:off x="643467" y="816638"/>
            <a:ext cx="3367359" cy="5224724"/>
          </a:xfrm>
        </p:spPr>
        <p:txBody>
          <a:bodyPr anchor="ctr">
            <a:normAutofit/>
          </a:bodyPr>
          <a:lstStyle/>
          <a:p>
            <a:r>
              <a:rPr lang="en-US"/>
              <a:t>Side Effects </a:t>
            </a:r>
          </a:p>
        </p:txBody>
      </p:sp>
      <p:sp>
        <p:nvSpPr>
          <p:cNvPr id="3" name="Content Placeholder 2">
            <a:extLst>
              <a:ext uri="{FF2B5EF4-FFF2-40B4-BE49-F238E27FC236}">
                <a16:creationId xmlns:a16="http://schemas.microsoft.com/office/drawing/2014/main" id="{2457C3F4-63D9-ECD6-E28E-C654C34F7883}"/>
              </a:ext>
            </a:extLst>
          </p:cNvPr>
          <p:cNvSpPr>
            <a:spLocks noGrp="1"/>
          </p:cNvSpPr>
          <p:nvPr>
            <p:ph idx="1"/>
          </p:nvPr>
        </p:nvSpPr>
        <p:spPr>
          <a:xfrm>
            <a:off x="4654295" y="816638"/>
            <a:ext cx="4619706" cy="5224724"/>
          </a:xfrm>
        </p:spPr>
        <p:txBody>
          <a:bodyPr vert="horz" lIns="91440" tIns="45720" rIns="91440" bIns="45720" rtlCol="0" anchor="ctr">
            <a:normAutofit/>
          </a:bodyPr>
          <a:lstStyle/>
          <a:p>
            <a:r>
              <a:rPr lang="en">
                <a:latin typeface="Arial"/>
                <a:cs typeface="Arial"/>
              </a:rPr>
              <a:t>Headaches                     </a:t>
            </a:r>
            <a:endParaRPr lang="en-US">
              <a:latin typeface="Arial"/>
              <a:cs typeface="Arial"/>
            </a:endParaRPr>
          </a:p>
          <a:p>
            <a:r>
              <a:rPr lang="en">
                <a:latin typeface="Arial"/>
                <a:cs typeface="Arial"/>
              </a:rPr>
              <a:t>Mood changes               </a:t>
            </a:r>
            <a:endParaRPr lang="en-US">
              <a:latin typeface="Arial"/>
              <a:cs typeface="Arial"/>
            </a:endParaRPr>
          </a:p>
          <a:p>
            <a:r>
              <a:rPr lang="en">
                <a:latin typeface="Arial"/>
                <a:cs typeface="Arial"/>
              </a:rPr>
              <a:t>Breast tenderness                </a:t>
            </a:r>
            <a:endParaRPr lang="en-US">
              <a:latin typeface="Arial"/>
              <a:cs typeface="Arial"/>
            </a:endParaRPr>
          </a:p>
          <a:p>
            <a:r>
              <a:rPr lang="en">
                <a:latin typeface="Arial"/>
                <a:cs typeface="Arial"/>
              </a:rPr>
              <a:t>Acne                             </a:t>
            </a:r>
            <a:endParaRPr lang="en-US">
              <a:latin typeface="Arial"/>
              <a:cs typeface="Arial"/>
            </a:endParaRPr>
          </a:p>
          <a:p>
            <a:r>
              <a:rPr lang="en">
                <a:latin typeface="Arial"/>
                <a:cs typeface="Arial"/>
              </a:rPr>
              <a:t>Hair changes                  </a:t>
            </a:r>
            <a:endParaRPr lang="en-US">
              <a:latin typeface="Arial"/>
              <a:cs typeface="Arial"/>
            </a:endParaRPr>
          </a:p>
          <a:p>
            <a:r>
              <a:rPr lang="en">
                <a:latin typeface="Arial"/>
                <a:cs typeface="Arial"/>
              </a:rPr>
              <a:t>Weight gain                          </a:t>
            </a:r>
            <a:endParaRPr lang="en-US">
              <a:latin typeface="Arial"/>
              <a:cs typeface="Arial"/>
            </a:endParaRPr>
          </a:p>
          <a:p>
            <a:r>
              <a:rPr lang="en">
                <a:latin typeface="Arial"/>
                <a:cs typeface="Arial"/>
              </a:rPr>
              <a:t>Trouble sleeping              </a:t>
            </a:r>
            <a:endParaRPr lang="en-US">
              <a:latin typeface="Arial"/>
              <a:cs typeface="Arial"/>
            </a:endParaRPr>
          </a:p>
          <a:p>
            <a:r>
              <a:rPr lang="en">
                <a:latin typeface="Arial"/>
                <a:cs typeface="Arial"/>
              </a:rPr>
              <a:t>Vaginal bleeding                </a:t>
            </a:r>
            <a:endParaRPr lang="en-US">
              <a:latin typeface="Arial"/>
              <a:cs typeface="Arial"/>
            </a:endParaRPr>
          </a:p>
          <a:p>
            <a:r>
              <a:rPr lang="en">
                <a:latin typeface="Arial"/>
                <a:cs typeface="Arial"/>
              </a:rPr>
              <a:t>Irritability  </a:t>
            </a:r>
            <a:endParaRPr lang="en-US"/>
          </a:p>
          <a:p>
            <a:endParaRPr lang="en-US"/>
          </a:p>
        </p:txBody>
      </p:sp>
    </p:spTree>
    <p:extLst>
      <p:ext uri="{BB962C8B-B14F-4D97-AF65-F5344CB8AC3E}">
        <p14:creationId xmlns:p14="http://schemas.microsoft.com/office/powerpoint/2010/main" val="8247841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32FCF-6BCF-D206-7FB1-F97DCFFA5B30}"/>
              </a:ext>
            </a:extLst>
          </p:cNvPr>
          <p:cNvSpPr>
            <a:spLocks noGrp="1"/>
          </p:cNvSpPr>
          <p:nvPr>
            <p:ph type="ctrTitle"/>
          </p:nvPr>
        </p:nvSpPr>
        <p:spPr/>
        <p:txBody>
          <a:bodyPr/>
          <a:lstStyle/>
          <a:p>
            <a:r>
              <a:rPr lang="en-US"/>
              <a:t>Add-ons</a:t>
            </a:r>
          </a:p>
        </p:txBody>
      </p:sp>
      <p:sp>
        <p:nvSpPr>
          <p:cNvPr id="3" name="Content Placeholder 2">
            <a:extLst>
              <a:ext uri="{FF2B5EF4-FFF2-40B4-BE49-F238E27FC236}">
                <a16:creationId xmlns:a16="http://schemas.microsoft.com/office/drawing/2014/main" id="{B11AEE6A-79BC-2234-ADFF-73CEE7BA70C5}"/>
              </a:ext>
            </a:extLst>
          </p:cNvPr>
          <p:cNvSpPr>
            <a:spLocks noGrp="1"/>
          </p:cNvSpPr>
          <p:nvPr>
            <p:ph type="subTitle" idx="1"/>
          </p:nvPr>
        </p:nvSpPr>
        <p:spPr/>
        <p:txBody>
          <a:bodyPr vert="horz" lIns="91440" tIns="45720" rIns="91440" bIns="45720" rtlCol="0" anchor="t">
            <a:normAutofit/>
          </a:bodyPr>
          <a:lstStyle/>
          <a:p>
            <a:r>
              <a:rPr lang="en-US"/>
              <a:t>Bremelanotide</a:t>
            </a:r>
          </a:p>
          <a:p>
            <a:pPr marL="0" indent="0">
              <a:buNone/>
            </a:pPr>
            <a:endParaRPr lang="en-US"/>
          </a:p>
        </p:txBody>
      </p:sp>
    </p:spTree>
    <p:extLst>
      <p:ext uri="{BB962C8B-B14F-4D97-AF65-F5344CB8AC3E}">
        <p14:creationId xmlns:p14="http://schemas.microsoft.com/office/powerpoint/2010/main" val="32751457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B54188CE-F395-5DFC-76B2-2D709F24D1E9}"/>
              </a:ext>
            </a:extLst>
          </p:cNvPr>
          <p:cNvSpPr>
            <a:spLocks noGrp="1"/>
          </p:cNvSpPr>
          <p:nvPr>
            <p:ph type="title"/>
          </p:nvPr>
        </p:nvSpPr>
        <p:spPr>
          <a:xfrm>
            <a:off x="643467" y="816638"/>
            <a:ext cx="3367359" cy="5224724"/>
          </a:xfrm>
        </p:spPr>
        <p:txBody>
          <a:bodyPr anchor="ctr">
            <a:normAutofit/>
          </a:bodyPr>
          <a:lstStyle/>
          <a:p>
            <a:r>
              <a:rPr lang="en-US"/>
              <a:t>Bremelanotide</a:t>
            </a:r>
          </a:p>
        </p:txBody>
      </p:sp>
      <p:sp>
        <p:nvSpPr>
          <p:cNvPr id="3" name="Content Placeholder 2">
            <a:extLst>
              <a:ext uri="{FF2B5EF4-FFF2-40B4-BE49-F238E27FC236}">
                <a16:creationId xmlns:a16="http://schemas.microsoft.com/office/drawing/2014/main" id="{EF2F9634-A4E7-BE60-D72D-179643EA140C}"/>
              </a:ext>
            </a:extLst>
          </p:cNvPr>
          <p:cNvSpPr>
            <a:spLocks noGrp="1"/>
          </p:cNvSpPr>
          <p:nvPr>
            <p:ph idx="1"/>
          </p:nvPr>
        </p:nvSpPr>
        <p:spPr>
          <a:xfrm>
            <a:off x="4654295" y="816638"/>
            <a:ext cx="4619706" cy="5224724"/>
          </a:xfrm>
        </p:spPr>
        <p:txBody>
          <a:bodyPr vert="horz" lIns="91440" tIns="45720" rIns="91440" bIns="45720" rtlCol="0" anchor="ctr">
            <a:normAutofit/>
          </a:bodyPr>
          <a:lstStyle/>
          <a:p>
            <a:r>
              <a:rPr lang="en-US">
                <a:latin typeface="Avenir Book"/>
              </a:rPr>
              <a:t>Activates melanocortin receptors in the brain involved in sexual arousal pathways.</a:t>
            </a:r>
          </a:p>
          <a:p>
            <a:r>
              <a:rPr lang="en-US">
                <a:latin typeface="Avenir Book"/>
              </a:rPr>
              <a:t>Work centrally to enhance sexual motivation in the absence of physical or psychological barriers.</a:t>
            </a:r>
          </a:p>
          <a:p>
            <a:r>
              <a:rPr lang="en-US">
                <a:latin typeface="Avenir Book"/>
              </a:rPr>
              <a:t>FDA Approved Indications:</a:t>
            </a:r>
          </a:p>
          <a:p>
            <a:pPr lvl="1">
              <a:buFont typeface="Courier New" charset="2"/>
              <a:buChar char="o"/>
            </a:pPr>
            <a:r>
              <a:rPr lang="en-US">
                <a:latin typeface="Avenir Book"/>
              </a:rPr>
              <a:t>Hypoactive Sexual Desire Disorder (HSDD) in premenopausal women</a:t>
            </a:r>
          </a:p>
          <a:p>
            <a:r>
              <a:rPr lang="en-US">
                <a:latin typeface="Avenir Book"/>
              </a:rPr>
              <a:t>Off-label Uses:</a:t>
            </a:r>
          </a:p>
          <a:p>
            <a:pPr lvl="1">
              <a:buFont typeface="Courier New" charset="2"/>
              <a:buChar char="o"/>
            </a:pPr>
            <a:r>
              <a:rPr lang="en-US">
                <a:latin typeface="Avenir Book"/>
              </a:rPr>
              <a:t>Female Sexual Interest/Arousal Disorder</a:t>
            </a:r>
          </a:p>
          <a:p>
            <a:pPr lvl="1">
              <a:buFont typeface="Courier New" charset="2"/>
              <a:buChar char="o"/>
            </a:pPr>
            <a:r>
              <a:rPr lang="en-US">
                <a:latin typeface="Avenir Book"/>
              </a:rPr>
              <a:t>Libido enhancement in postmenopausal women</a:t>
            </a:r>
            <a:endParaRPr lang="en-US">
              <a:latin typeface="Trebuchet MS" panose="020B0603020202020204"/>
            </a:endParaRPr>
          </a:p>
          <a:p>
            <a:pPr lvl="1">
              <a:buFont typeface="Courier New" charset="2"/>
              <a:buChar char="o"/>
            </a:pPr>
            <a:r>
              <a:rPr lang="en-US">
                <a:latin typeface="Avenir Book"/>
              </a:rPr>
              <a:t>Hormonal optimization and vitality</a:t>
            </a:r>
            <a:endParaRPr lang="en-US">
              <a:latin typeface="Trebuchet MS" panose="020B0603020202020204"/>
            </a:endParaRPr>
          </a:p>
          <a:p>
            <a:pPr lvl="1">
              <a:buFont typeface="Courier New" charset="2"/>
              <a:buChar char="o"/>
            </a:pPr>
            <a:r>
              <a:rPr lang="en-US">
                <a:latin typeface="Avenir Book"/>
              </a:rPr>
              <a:t>Libido support in men (potential)</a:t>
            </a:r>
            <a:endParaRPr lang="en-US"/>
          </a:p>
          <a:p>
            <a:endParaRPr lang="en-US">
              <a:latin typeface="Avenir Book"/>
            </a:endParaRPr>
          </a:p>
        </p:txBody>
      </p:sp>
    </p:spTree>
    <p:extLst>
      <p:ext uri="{BB962C8B-B14F-4D97-AF65-F5344CB8AC3E}">
        <p14:creationId xmlns:p14="http://schemas.microsoft.com/office/powerpoint/2010/main" val="30233945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B7FC488-33D8-A0E1-252F-A91B3702A7DB}"/>
              </a:ext>
            </a:extLst>
          </p:cNvPr>
          <p:cNvSpPr>
            <a:spLocks noGrp="1"/>
          </p:cNvSpPr>
          <p:nvPr>
            <p:ph type="title"/>
          </p:nvPr>
        </p:nvSpPr>
        <p:spPr>
          <a:xfrm>
            <a:off x="643467" y="816638"/>
            <a:ext cx="3367359" cy="5224724"/>
          </a:xfrm>
        </p:spPr>
        <p:txBody>
          <a:bodyPr anchor="ctr">
            <a:normAutofit/>
          </a:bodyPr>
          <a:lstStyle/>
          <a:p>
            <a:r>
              <a:rPr lang="en-US"/>
              <a:t>Bremelanotide</a:t>
            </a:r>
          </a:p>
        </p:txBody>
      </p:sp>
      <p:sp>
        <p:nvSpPr>
          <p:cNvPr id="3" name="Content Placeholder 2">
            <a:extLst>
              <a:ext uri="{FF2B5EF4-FFF2-40B4-BE49-F238E27FC236}">
                <a16:creationId xmlns:a16="http://schemas.microsoft.com/office/drawing/2014/main" id="{01F1A662-6F6B-31B9-6C1B-EACD1368F3AE}"/>
              </a:ext>
            </a:extLst>
          </p:cNvPr>
          <p:cNvSpPr>
            <a:spLocks noGrp="1"/>
          </p:cNvSpPr>
          <p:nvPr>
            <p:ph idx="1"/>
          </p:nvPr>
        </p:nvSpPr>
        <p:spPr>
          <a:xfrm>
            <a:off x="4654295" y="816638"/>
            <a:ext cx="5706826" cy="5224724"/>
          </a:xfrm>
        </p:spPr>
        <p:txBody>
          <a:bodyPr vert="horz" lIns="91440" tIns="45720" rIns="91440" bIns="45720" rtlCol="0" anchor="ctr">
            <a:normAutofit/>
          </a:bodyPr>
          <a:lstStyle/>
          <a:p>
            <a:r>
              <a:rPr lang="en-US"/>
              <a:t>Doses &amp; Formulations</a:t>
            </a:r>
          </a:p>
          <a:p>
            <a:pPr lvl="1">
              <a:buFont typeface="Courier New" charset="2"/>
              <a:buChar char="o"/>
            </a:pPr>
            <a:r>
              <a:rPr lang="en-US"/>
              <a:t>Injection (commercially available as </a:t>
            </a:r>
            <a:r>
              <a:rPr lang="en-US" err="1"/>
              <a:t>Vyleesi</a:t>
            </a:r>
            <a:r>
              <a:rPr lang="en-US"/>
              <a:t>) 1.75mg</a:t>
            </a:r>
          </a:p>
          <a:p>
            <a:pPr lvl="1">
              <a:buFont typeface="Courier New" charset="2"/>
              <a:buChar char="o"/>
            </a:pPr>
            <a:r>
              <a:rPr lang="en-US"/>
              <a:t>Nasal spray (1.75mg/spray)</a:t>
            </a:r>
          </a:p>
          <a:p>
            <a:pPr lvl="1">
              <a:buFont typeface="Courier New" charset="2"/>
              <a:buChar char="o"/>
            </a:pPr>
            <a:r>
              <a:rPr lang="en-US"/>
              <a:t>Sublingual tab (0.5-2mg)</a:t>
            </a:r>
          </a:p>
          <a:p>
            <a:pPr lvl="1">
              <a:buFont typeface="Courier New" charset="2"/>
              <a:buChar char="o"/>
            </a:pPr>
            <a:r>
              <a:rPr lang="en-US" sz="1200">
                <a:solidFill>
                  <a:srgbClr val="000000"/>
                </a:solidFill>
                <a:latin typeface="Aptos"/>
              </a:rPr>
              <a:t>Patients should not use more than one dose in 24 hours, nor more than 8 doses in a span of one month</a:t>
            </a:r>
          </a:p>
        </p:txBody>
      </p:sp>
    </p:spTree>
    <p:extLst>
      <p:ext uri="{BB962C8B-B14F-4D97-AF65-F5344CB8AC3E}">
        <p14:creationId xmlns:p14="http://schemas.microsoft.com/office/powerpoint/2010/main" val="41972102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F70A409-6B48-F57E-5BAA-53AF5FA4E8DB}"/>
              </a:ext>
            </a:extLst>
          </p:cNvPr>
          <p:cNvSpPr>
            <a:spLocks noGrp="1"/>
          </p:cNvSpPr>
          <p:nvPr>
            <p:ph type="title"/>
          </p:nvPr>
        </p:nvSpPr>
        <p:spPr>
          <a:xfrm>
            <a:off x="643467" y="816638"/>
            <a:ext cx="3367359" cy="5224724"/>
          </a:xfrm>
        </p:spPr>
        <p:txBody>
          <a:bodyPr anchor="ctr">
            <a:normAutofit/>
          </a:bodyPr>
          <a:lstStyle/>
          <a:p>
            <a:r>
              <a:rPr lang="en-US" sz="3100"/>
              <a:t>Bremelanotide Contraindications</a:t>
            </a:r>
          </a:p>
        </p:txBody>
      </p:sp>
      <p:sp>
        <p:nvSpPr>
          <p:cNvPr id="3" name="Content Placeholder 2">
            <a:extLst>
              <a:ext uri="{FF2B5EF4-FFF2-40B4-BE49-F238E27FC236}">
                <a16:creationId xmlns:a16="http://schemas.microsoft.com/office/drawing/2014/main" id="{C60050F9-E962-7E83-0830-15545D50571F}"/>
              </a:ext>
            </a:extLst>
          </p:cNvPr>
          <p:cNvSpPr>
            <a:spLocks noGrp="1"/>
          </p:cNvSpPr>
          <p:nvPr>
            <p:ph idx="1"/>
          </p:nvPr>
        </p:nvSpPr>
        <p:spPr>
          <a:xfrm>
            <a:off x="4654295" y="816638"/>
            <a:ext cx="4619706" cy="5224724"/>
          </a:xfrm>
        </p:spPr>
        <p:txBody>
          <a:bodyPr vert="horz" lIns="91440" tIns="45720" rIns="91440" bIns="45720" rtlCol="0" anchor="ctr">
            <a:normAutofit/>
          </a:bodyPr>
          <a:lstStyle/>
          <a:p>
            <a:r>
              <a:rPr lang="en-US">
                <a:latin typeface="Avenir Book"/>
              </a:rPr>
              <a:t>Hypersensitivity to the medication</a:t>
            </a:r>
          </a:p>
          <a:p>
            <a:r>
              <a:rPr lang="en-US">
                <a:latin typeface="Avenir Book"/>
              </a:rPr>
              <a:t>Uncontrolled hypertension</a:t>
            </a:r>
          </a:p>
          <a:p>
            <a:r>
              <a:rPr lang="en-US">
                <a:latin typeface="Avenir Book"/>
              </a:rPr>
              <a:t>Cardiovascular disease </a:t>
            </a:r>
          </a:p>
          <a:p>
            <a:r>
              <a:rPr lang="en-US">
                <a:latin typeface="Avenir Book"/>
              </a:rPr>
              <a:t>Pregnancy </a:t>
            </a:r>
          </a:p>
          <a:p>
            <a:r>
              <a:rPr lang="en-US">
                <a:latin typeface="Avenir Book"/>
              </a:rPr>
              <a:t>Breastfeeding</a:t>
            </a:r>
          </a:p>
          <a:p>
            <a:endParaRPr lang="en-US">
              <a:latin typeface="Avenir Book"/>
            </a:endParaRPr>
          </a:p>
          <a:p>
            <a:endParaRPr lang="en-US"/>
          </a:p>
        </p:txBody>
      </p:sp>
    </p:spTree>
    <p:extLst>
      <p:ext uri="{BB962C8B-B14F-4D97-AF65-F5344CB8AC3E}">
        <p14:creationId xmlns:p14="http://schemas.microsoft.com/office/powerpoint/2010/main" val="21287592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8894900-FFCF-E98D-4D54-E9FBF5FFC93F}"/>
              </a:ext>
            </a:extLst>
          </p:cNvPr>
          <p:cNvSpPr>
            <a:spLocks noGrp="1"/>
          </p:cNvSpPr>
          <p:nvPr>
            <p:ph type="title"/>
          </p:nvPr>
        </p:nvSpPr>
        <p:spPr>
          <a:xfrm>
            <a:off x="643467" y="816638"/>
            <a:ext cx="3367359" cy="5224724"/>
          </a:xfrm>
        </p:spPr>
        <p:txBody>
          <a:bodyPr anchor="ctr">
            <a:normAutofit/>
          </a:bodyPr>
          <a:lstStyle/>
          <a:p>
            <a:r>
              <a:rPr lang="en-US"/>
              <a:t>Bremelanotide Side Effects</a:t>
            </a:r>
          </a:p>
        </p:txBody>
      </p:sp>
      <p:sp>
        <p:nvSpPr>
          <p:cNvPr id="3" name="Content Placeholder 2">
            <a:extLst>
              <a:ext uri="{FF2B5EF4-FFF2-40B4-BE49-F238E27FC236}">
                <a16:creationId xmlns:a16="http://schemas.microsoft.com/office/drawing/2014/main" id="{BF69A280-38FD-BC19-0347-1AFF33885DB2}"/>
              </a:ext>
            </a:extLst>
          </p:cNvPr>
          <p:cNvSpPr>
            <a:spLocks noGrp="1"/>
          </p:cNvSpPr>
          <p:nvPr>
            <p:ph idx="1"/>
          </p:nvPr>
        </p:nvSpPr>
        <p:spPr>
          <a:xfrm>
            <a:off x="4654295" y="816638"/>
            <a:ext cx="4619706" cy="5224724"/>
          </a:xfrm>
        </p:spPr>
        <p:txBody>
          <a:bodyPr vert="horz" lIns="91440" tIns="45720" rIns="91440" bIns="45720" rtlCol="0" anchor="ctr">
            <a:normAutofit/>
          </a:bodyPr>
          <a:lstStyle/>
          <a:p>
            <a:pPr marL="0" indent="0">
              <a:buNone/>
            </a:pPr>
            <a:endParaRPr lang="en-US">
              <a:latin typeface="Avenir Book"/>
            </a:endParaRPr>
          </a:p>
          <a:p>
            <a:r>
              <a:rPr lang="en-US" sz="1700">
                <a:solidFill>
                  <a:srgbClr val="000000"/>
                </a:solidFill>
                <a:latin typeface="Times New Roman"/>
                <a:cs typeface="Times New Roman"/>
              </a:rPr>
              <a:t>Nausea (40% of patients)</a:t>
            </a:r>
            <a:endParaRPr lang="en-US">
              <a:solidFill>
                <a:srgbClr val="404040"/>
              </a:solidFill>
              <a:latin typeface="Trebuchet MS"/>
              <a:cs typeface="Times New Roman"/>
            </a:endParaRPr>
          </a:p>
          <a:p>
            <a:r>
              <a:rPr lang="en-US" sz="1700">
                <a:solidFill>
                  <a:srgbClr val="000000"/>
                </a:solidFill>
                <a:latin typeface="Times New Roman"/>
                <a:cs typeface="Times New Roman"/>
              </a:rPr>
              <a:t>Flushing (second most common)</a:t>
            </a:r>
          </a:p>
          <a:p>
            <a:r>
              <a:rPr lang="en-US" sz="1700">
                <a:solidFill>
                  <a:srgbClr val="000000"/>
                </a:solidFill>
                <a:latin typeface="Times New Roman"/>
                <a:cs typeface="Times New Roman"/>
              </a:rPr>
              <a:t>Injection site reaction</a:t>
            </a:r>
            <a:endParaRPr lang="en-US"/>
          </a:p>
          <a:p>
            <a:r>
              <a:rPr lang="en-US" sz="1700">
                <a:solidFill>
                  <a:srgbClr val="000000"/>
                </a:solidFill>
                <a:latin typeface="Times New Roman"/>
                <a:cs typeface="Times New Roman"/>
              </a:rPr>
              <a:t>Headache</a:t>
            </a:r>
          </a:p>
          <a:p>
            <a:r>
              <a:rPr lang="en-US" sz="1700">
                <a:solidFill>
                  <a:srgbClr val="000000"/>
                </a:solidFill>
                <a:latin typeface="Times New Roman"/>
                <a:cs typeface="Times New Roman"/>
              </a:rPr>
              <a:t>Vomiting</a:t>
            </a:r>
          </a:p>
          <a:p>
            <a:r>
              <a:rPr lang="en-US" sz="1700">
                <a:solidFill>
                  <a:srgbClr val="000000"/>
                </a:solidFill>
                <a:latin typeface="Times New Roman"/>
                <a:cs typeface="Times New Roman"/>
              </a:rPr>
              <a:t>Paresthesia (tingling or prickling sensation)</a:t>
            </a:r>
          </a:p>
          <a:p>
            <a:r>
              <a:rPr lang="en-US" sz="1700">
                <a:solidFill>
                  <a:srgbClr val="000000"/>
                </a:solidFill>
                <a:latin typeface="Times New Roman"/>
                <a:cs typeface="Times New Roman"/>
              </a:rPr>
              <a:t>Focal hyperpigmentation (rare, but could be permanent)</a:t>
            </a:r>
          </a:p>
          <a:p>
            <a:endParaRPr lang="en-US">
              <a:latin typeface="Avenir Book"/>
            </a:endParaRPr>
          </a:p>
          <a:p>
            <a:endParaRPr lang="en-US"/>
          </a:p>
        </p:txBody>
      </p:sp>
    </p:spTree>
    <p:extLst>
      <p:ext uri="{BB962C8B-B14F-4D97-AF65-F5344CB8AC3E}">
        <p14:creationId xmlns:p14="http://schemas.microsoft.com/office/powerpoint/2010/main" val="21653960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E7232-A185-66EF-EC01-31A672ED79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5E2783-364C-CCDB-BD36-267C442810E7}"/>
              </a:ext>
            </a:extLst>
          </p:cNvPr>
          <p:cNvSpPr>
            <a:spLocks noGrp="1"/>
          </p:cNvSpPr>
          <p:nvPr>
            <p:ph type="ctrTitle"/>
          </p:nvPr>
        </p:nvSpPr>
        <p:spPr/>
        <p:txBody>
          <a:bodyPr/>
          <a:lstStyle/>
          <a:p>
            <a:r>
              <a:rPr lang="en-US" err="1"/>
              <a:t>Ivím</a:t>
            </a:r>
            <a:r>
              <a:rPr lang="en-US"/>
              <a:t> Supplements</a:t>
            </a:r>
          </a:p>
        </p:txBody>
      </p:sp>
      <p:sp>
        <p:nvSpPr>
          <p:cNvPr id="3" name="Content Placeholder 2">
            <a:extLst>
              <a:ext uri="{FF2B5EF4-FFF2-40B4-BE49-F238E27FC236}">
                <a16:creationId xmlns:a16="http://schemas.microsoft.com/office/drawing/2014/main" id="{712F0DCF-BC64-8FA8-9CD4-2B9DD8CA9FCB}"/>
              </a:ext>
            </a:extLst>
          </p:cNvPr>
          <p:cNvSpPr>
            <a:spLocks noGrp="1"/>
          </p:cNvSpPr>
          <p:nvPr>
            <p:ph type="subTitle" idx="1"/>
          </p:nvPr>
        </p:nvSpPr>
        <p:spPr/>
        <p:txBody>
          <a:bodyPr vert="horz" lIns="91440" tIns="45720" rIns="91440" bIns="45720" rtlCol="0" anchor="t">
            <a:normAutofit/>
          </a:bodyPr>
          <a:lstStyle/>
          <a:p>
            <a:r>
              <a:rPr lang="en-US"/>
              <a:t>to complement HRT</a:t>
            </a:r>
          </a:p>
          <a:p>
            <a:pPr marL="0" indent="0">
              <a:buNone/>
            </a:pPr>
            <a:endParaRPr lang="en-US"/>
          </a:p>
        </p:txBody>
      </p:sp>
    </p:spTree>
    <p:extLst>
      <p:ext uri="{BB962C8B-B14F-4D97-AF65-F5344CB8AC3E}">
        <p14:creationId xmlns:p14="http://schemas.microsoft.com/office/powerpoint/2010/main" val="41881439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5CFDCCA-7DBE-AC60-541E-18C9CF1D58E1}"/>
            </a:ext>
          </a:extLst>
        </p:cNvPr>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92EE790C-F333-A4C4-15AA-0149F807A9C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A26531A-3521-46F4-09DA-59CFD6534B01}"/>
              </a:ext>
            </a:extLst>
          </p:cNvPr>
          <p:cNvSpPr>
            <a:spLocks noGrp="1"/>
          </p:cNvSpPr>
          <p:nvPr>
            <p:ph type="title"/>
          </p:nvPr>
        </p:nvSpPr>
        <p:spPr>
          <a:xfrm>
            <a:off x="2832067" y="816638"/>
            <a:ext cx="1178759" cy="5224724"/>
          </a:xfrm>
        </p:spPr>
        <p:txBody>
          <a:bodyPr anchor="ctr">
            <a:normAutofit/>
          </a:bodyPr>
          <a:lstStyle/>
          <a:p>
            <a:r>
              <a:rPr lang="en-US"/>
              <a:t>Krill</a:t>
            </a:r>
          </a:p>
        </p:txBody>
      </p:sp>
      <p:sp>
        <p:nvSpPr>
          <p:cNvPr id="3" name="Content Placeholder 2">
            <a:extLst>
              <a:ext uri="{FF2B5EF4-FFF2-40B4-BE49-F238E27FC236}">
                <a16:creationId xmlns:a16="http://schemas.microsoft.com/office/drawing/2014/main" id="{62FF358D-FFAE-0269-B15B-0BFC31C66712}"/>
              </a:ext>
            </a:extLst>
          </p:cNvPr>
          <p:cNvSpPr>
            <a:spLocks noGrp="1"/>
          </p:cNvSpPr>
          <p:nvPr>
            <p:ph idx="1"/>
          </p:nvPr>
        </p:nvSpPr>
        <p:spPr>
          <a:xfrm>
            <a:off x="4642836" y="1183315"/>
            <a:ext cx="4619706" cy="5224724"/>
          </a:xfrm>
        </p:spPr>
        <p:txBody>
          <a:bodyPr vert="horz" lIns="91440" tIns="45720" rIns="91440" bIns="45720" rtlCol="0" anchor="ctr">
            <a:normAutofit/>
          </a:bodyPr>
          <a:lstStyle/>
          <a:p>
            <a:pPr marL="0" indent="0">
              <a:buNone/>
            </a:pPr>
            <a:endParaRPr lang="en-US">
              <a:latin typeface="Avenir Book"/>
            </a:endParaRPr>
          </a:p>
          <a:p>
            <a:r>
              <a:rPr lang="en-US" sz="1700">
                <a:solidFill>
                  <a:srgbClr val="000000"/>
                </a:solidFill>
                <a:ea typeface="+mn-lt"/>
                <a:cs typeface="+mn-lt"/>
              </a:rPr>
              <a:t>Bioavailable omega-3s support inflammation balance during menopause</a:t>
            </a:r>
            <a:endParaRPr lang="en-US">
              <a:solidFill>
                <a:srgbClr val="404040"/>
              </a:solidFill>
              <a:ea typeface="+mn-lt"/>
              <a:cs typeface="Times New Roman"/>
            </a:endParaRPr>
          </a:p>
          <a:p>
            <a:r>
              <a:rPr lang="en-US" sz="1700">
                <a:solidFill>
                  <a:srgbClr val="000000"/>
                </a:solidFill>
                <a:ea typeface="+mn-lt"/>
                <a:cs typeface="+mn-lt"/>
              </a:rPr>
              <a:t>May ease joint discomfort often reported with estrogen decline</a:t>
            </a:r>
            <a:endParaRPr lang="en-US"/>
          </a:p>
          <a:p>
            <a:r>
              <a:rPr lang="en-US" sz="1700">
                <a:solidFill>
                  <a:srgbClr val="000000"/>
                </a:solidFill>
                <a:ea typeface="+mn-lt"/>
                <a:cs typeface="+mn-lt"/>
              </a:rPr>
              <a:t>Supports cognitive clarity and memory during hormonal transition</a:t>
            </a:r>
            <a:endParaRPr lang="en-US">
              <a:ea typeface="+mn-lt"/>
              <a:cs typeface="+mn-lt"/>
            </a:endParaRPr>
          </a:p>
          <a:p>
            <a:r>
              <a:rPr lang="en-US" sz="1700">
                <a:solidFill>
                  <a:srgbClr val="000000"/>
                </a:solidFill>
                <a:ea typeface="+mn-lt"/>
                <a:cs typeface="+mn-lt"/>
              </a:rPr>
              <a:t>Aids mood stability and emotional regulation in midlife</a:t>
            </a:r>
            <a:endParaRPr lang="en-US"/>
          </a:p>
          <a:p>
            <a:r>
              <a:rPr lang="en-US" sz="1700">
                <a:solidFill>
                  <a:srgbClr val="000000"/>
                </a:solidFill>
                <a:ea typeface="+mn-lt"/>
                <a:cs typeface="+mn-lt"/>
              </a:rPr>
              <a:t>Helps maintain muscle strength and physical function with aging</a:t>
            </a:r>
            <a:endParaRPr lang="en-US"/>
          </a:p>
          <a:p>
            <a:r>
              <a:rPr lang="en-US" sz="1700">
                <a:solidFill>
                  <a:srgbClr val="000000"/>
                </a:solidFill>
                <a:ea typeface="+mn-lt"/>
                <a:cs typeface="+mn-lt"/>
              </a:rPr>
              <a:t>Phospholipid form enhances omega-3 absorption</a:t>
            </a:r>
            <a:endParaRPr lang="en-US"/>
          </a:p>
          <a:p>
            <a:r>
              <a:rPr lang="en-US" sz="1700">
                <a:solidFill>
                  <a:srgbClr val="000000"/>
                </a:solidFill>
                <a:ea typeface="+mn-lt"/>
                <a:cs typeface="+mn-lt"/>
              </a:rPr>
              <a:t>Complements HRT by supporting brain, joints, and physical resilience</a:t>
            </a:r>
            <a:endParaRPr lang="en-US"/>
          </a:p>
          <a:p>
            <a:endParaRPr lang="en-US" sz="1700">
              <a:solidFill>
                <a:srgbClr val="000000"/>
              </a:solidFill>
            </a:endParaRPr>
          </a:p>
          <a:p>
            <a:endParaRPr lang="en-US">
              <a:solidFill>
                <a:srgbClr val="404040"/>
              </a:solidFill>
              <a:latin typeface="Avenir Book"/>
              <a:cs typeface="Times New Roman"/>
            </a:endParaRPr>
          </a:p>
          <a:p>
            <a:endParaRPr lang="en-US">
              <a:latin typeface="Trebuchet MS" panose="020B0603020202020204"/>
            </a:endParaRPr>
          </a:p>
        </p:txBody>
      </p:sp>
    </p:spTree>
    <p:extLst>
      <p:ext uri="{BB962C8B-B14F-4D97-AF65-F5344CB8AC3E}">
        <p14:creationId xmlns:p14="http://schemas.microsoft.com/office/powerpoint/2010/main" val="17357404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40C6F04-3723-44BB-8785-124F429EA7C5}"/>
            </a:ext>
          </a:extLst>
        </p:cNvPr>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64B97460-1651-ADA4-2BEA-5E47FD653F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1EAD4B1-F8CC-A2C3-7277-E0F941C9D188}"/>
              </a:ext>
            </a:extLst>
          </p:cNvPr>
          <p:cNvSpPr>
            <a:spLocks noGrp="1"/>
          </p:cNvSpPr>
          <p:nvPr>
            <p:ph type="title"/>
          </p:nvPr>
        </p:nvSpPr>
        <p:spPr>
          <a:xfrm>
            <a:off x="1869541" y="816638"/>
            <a:ext cx="2141285" cy="5224724"/>
          </a:xfrm>
        </p:spPr>
        <p:txBody>
          <a:bodyPr anchor="ctr">
            <a:normAutofit/>
          </a:bodyPr>
          <a:lstStyle/>
          <a:p>
            <a:r>
              <a:rPr lang="en-US"/>
              <a:t>Collagen Peptides</a:t>
            </a:r>
          </a:p>
        </p:txBody>
      </p:sp>
      <p:sp>
        <p:nvSpPr>
          <p:cNvPr id="3" name="Content Placeholder 2">
            <a:extLst>
              <a:ext uri="{FF2B5EF4-FFF2-40B4-BE49-F238E27FC236}">
                <a16:creationId xmlns:a16="http://schemas.microsoft.com/office/drawing/2014/main" id="{6000D755-81EE-53A4-3CF6-8D1700734A50}"/>
              </a:ext>
            </a:extLst>
          </p:cNvPr>
          <p:cNvSpPr>
            <a:spLocks noGrp="1"/>
          </p:cNvSpPr>
          <p:nvPr>
            <p:ph idx="1"/>
          </p:nvPr>
        </p:nvSpPr>
        <p:spPr>
          <a:xfrm>
            <a:off x="4631377" y="1538533"/>
            <a:ext cx="4619706" cy="5224724"/>
          </a:xfrm>
        </p:spPr>
        <p:txBody>
          <a:bodyPr vert="horz" lIns="91440" tIns="45720" rIns="91440" bIns="45720" rtlCol="0" anchor="ctr">
            <a:normAutofit/>
          </a:bodyPr>
          <a:lstStyle/>
          <a:p>
            <a:pPr marL="0" indent="0">
              <a:buNone/>
            </a:pPr>
            <a:endParaRPr lang="en-US">
              <a:latin typeface="Avenir Book"/>
            </a:endParaRPr>
          </a:p>
          <a:p>
            <a:r>
              <a:rPr lang="en-US" sz="1700">
                <a:solidFill>
                  <a:srgbClr val="000000"/>
                </a:solidFill>
                <a:ea typeface="+mn-lt"/>
                <a:cs typeface="+mn-lt"/>
              </a:rPr>
              <a:t>Improves skin hydration, elasticity, and structure affected by aging</a:t>
            </a:r>
            <a:endParaRPr lang="en-US">
              <a:cs typeface="Times New Roman"/>
            </a:endParaRPr>
          </a:p>
          <a:p>
            <a:r>
              <a:rPr lang="en-US" sz="1700">
                <a:solidFill>
                  <a:srgbClr val="000000"/>
                </a:solidFill>
                <a:ea typeface="+mn-lt"/>
                <a:cs typeface="+mn-lt"/>
              </a:rPr>
              <a:t>Supports bone density and strength, especially in postmenopausal women</a:t>
            </a:r>
            <a:endParaRPr lang="en-US"/>
          </a:p>
          <a:p>
            <a:r>
              <a:rPr lang="en-US" sz="1700">
                <a:solidFill>
                  <a:srgbClr val="000000"/>
                </a:solidFill>
                <a:ea typeface="+mn-lt"/>
                <a:cs typeface="+mn-lt"/>
              </a:rPr>
              <a:t>Aids connective tissue flexibility, including pelvic floor and joints</a:t>
            </a:r>
            <a:endParaRPr lang="en-US"/>
          </a:p>
          <a:p>
            <a:r>
              <a:rPr lang="en-US" sz="1700">
                <a:solidFill>
                  <a:srgbClr val="000000"/>
                </a:solidFill>
                <a:ea typeface="+mn-lt"/>
                <a:cs typeface="+mn-lt"/>
              </a:rPr>
              <a:t>May support urogenital tissue integrity linked to collagen decline</a:t>
            </a:r>
            <a:endParaRPr lang="en-US"/>
          </a:p>
          <a:p>
            <a:r>
              <a:rPr lang="en-US" sz="1700">
                <a:solidFill>
                  <a:srgbClr val="000000"/>
                </a:solidFill>
                <a:ea typeface="+mn-lt"/>
                <a:cs typeface="+mn-lt"/>
              </a:rPr>
              <a:t>Helps maintain lean muscle mass when paired with activity</a:t>
            </a:r>
            <a:endParaRPr lang="en-US"/>
          </a:p>
          <a:p>
            <a:r>
              <a:rPr lang="en-US" sz="1700">
                <a:solidFill>
                  <a:srgbClr val="000000"/>
                </a:solidFill>
                <a:ea typeface="+mn-lt"/>
                <a:cs typeface="+mn-lt"/>
              </a:rPr>
              <a:t>Complements HRT by addressing visible and structural aging</a:t>
            </a:r>
            <a:endParaRPr lang="en-US"/>
          </a:p>
          <a:p>
            <a:endParaRPr lang="en-US" sz="1700">
              <a:solidFill>
                <a:srgbClr val="000000"/>
              </a:solidFill>
            </a:endParaRPr>
          </a:p>
          <a:p>
            <a:endParaRPr lang="en-US" sz="1700">
              <a:solidFill>
                <a:srgbClr val="000000"/>
              </a:solidFill>
            </a:endParaRPr>
          </a:p>
          <a:p>
            <a:endParaRPr lang="en-US">
              <a:solidFill>
                <a:srgbClr val="404040"/>
              </a:solidFill>
              <a:latin typeface="Avenir Book"/>
              <a:cs typeface="Times New Roman"/>
            </a:endParaRPr>
          </a:p>
          <a:p>
            <a:endParaRPr lang="en-US">
              <a:latin typeface="Trebuchet MS" panose="020B0603020202020204"/>
            </a:endParaRPr>
          </a:p>
        </p:txBody>
      </p:sp>
    </p:spTree>
    <p:extLst>
      <p:ext uri="{BB962C8B-B14F-4D97-AF65-F5344CB8AC3E}">
        <p14:creationId xmlns:p14="http://schemas.microsoft.com/office/powerpoint/2010/main" val="40145172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4366087-C517-9F57-97C7-24DAE8E963D5}"/>
            </a:ext>
          </a:extLst>
        </p:cNvPr>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6FE26A5A-84FE-3616-3771-C36A8C85149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0BFFBDD-FEA0-2982-10CE-C6E4EF7B5F76}"/>
              </a:ext>
            </a:extLst>
          </p:cNvPr>
          <p:cNvSpPr>
            <a:spLocks noGrp="1"/>
          </p:cNvSpPr>
          <p:nvPr>
            <p:ph type="title"/>
          </p:nvPr>
        </p:nvSpPr>
        <p:spPr>
          <a:xfrm>
            <a:off x="1491406" y="816638"/>
            <a:ext cx="2519420" cy="5224724"/>
          </a:xfrm>
        </p:spPr>
        <p:txBody>
          <a:bodyPr anchor="ctr">
            <a:normAutofit/>
          </a:bodyPr>
          <a:lstStyle/>
          <a:p>
            <a:r>
              <a:rPr lang="en-US"/>
              <a:t>Magnesium</a:t>
            </a:r>
          </a:p>
        </p:txBody>
      </p:sp>
      <p:sp>
        <p:nvSpPr>
          <p:cNvPr id="3" name="Content Placeholder 2">
            <a:extLst>
              <a:ext uri="{FF2B5EF4-FFF2-40B4-BE49-F238E27FC236}">
                <a16:creationId xmlns:a16="http://schemas.microsoft.com/office/drawing/2014/main" id="{F8984A37-A2D0-F594-C6DC-DF917CCEA9A6}"/>
              </a:ext>
            </a:extLst>
          </p:cNvPr>
          <p:cNvSpPr>
            <a:spLocks noGrp="1"/>
          </p:cNvSpPr>
          <p:nvPr>
            <p:ph idx="1"/>
          </p:nvPr>
        </p:nvSpPr>
        <p:spPr>
          <a:xfrm>
            <a:off x="4688671" y="1458323"/>
            <a:ext cx="4619706" cy="5224724"/>
          </a:xfrm>
        </p:spPr>
        <p:txBody>
          <a:bodyPr vert="horz" lIns="91440" tIns="45720" rIns="91440" bIns="45720" rtlCol="0" anchor="ctr">
            <a:normAutofit/>
          </a:bodyPr>
          <a:lstStyle/>
          <a:p>
            <a:pPr marL="0" indent="0">
              <a:buNone/>
            </a:pPr>
            <a:endParaRPr lang="en-US">
              <a:latin typeface="Avenir Book"/>
            </a:endParaRPr>
          </a:p>
          <a:p>
            <a:r>
              <a:rPr lang="en-US" sz="1700">
                <a:solidFill>
                  <a:srgbClr val="000000"/>
                </a:solidFill>
                <a:ea typeface="+mn-lt"/>
                <a:cs typeface="+mn-lt"/>
              </a:rPr>
              <a:t>Supports mood regulation and reduces anxiety-like symptoms</a:t>
            </a:r>
            <a:endParaRPr lang="en-US">
              <a:solidFill>
                <a:srgbClr val="404040"/>
              </a:solidFill>
              <a:ea typeface="+mn-lt"/>
              <a:cs typeface="Times New Roman"/>
            </a:endParaRPr>
          </a:p>
          <a:p>
            <a:r>
              <a:rPr lang="en-US" sz="1700">
                <a:solidFill>
                  <a:srgbClr val="000000"/>
                </a:solidFill>
                <a:ea typeface="+mn-lt"/>
                <a:cs typeface="+mn-lt"/>
              </a:rPr>
              <a:t>Promotes deeper, more restful sleep</a:t>
            </a:r>
            <a:endParaRPr lang="en-US"/>
          </a:p>
          <a:p>
            <a:r>
              <a:rPr lang="en-US" sz="1700">
                <a:solidFill>
                  <a:srgbClr val="000000"/>
                </a:solidFill>
                <a:ea typeface="+mn-lt"/>
                <a:cs typeface="+mn-lt"/>
              </a:rPr>
              <a:t>May help lessen hot flashes and night sweats</a:t>
            </a:r>
            <a:endParaRPr lang="en-US"/>
          </a:p>
          <a:p>
            <a:r>
              <a:rPr lang="en-US" sz="1700">
                <a:solidFill>
                  <a:srgbClr val="000000"/>
                </a:solidFill>
                <a:ea typeface="+mn-lt"/>
                <a:cs typeface="+mn-lt"/>
              </a:rPr>
              <a:t>Aids mental clarity and focus during hormonal shifts</a:t>
            </a:r>
            <a:endParaRPr lang="en-US"/>
          </a:p>
          <a:p>
            <a:r>
              <a:rPr lang="en-US" sz="1700">
                <a:solidFill>
                  <a:srgbClr val="000000"/>
                </a:solidFill>
                <a:ea typeface="+mn-lt"/>
                <a:cs typeface="+mn-lt"/>
              </a:rPr>
              <a:t>Contributes to healthy bone metabolism and density</a:t>
            </a:r>
            <a:endParaRPr lang="en-US"/>
          </a:p>
          <a:p>
            <a:r>
              <a:rPr lang="en-US" sz="1700">
                <a:solidFill>
                  <a:srgbClr val="000000"/>
                </a:solidFill>
                <a:ea typeface="+mn-lt"/>
                <a:cs typeface="+mn-lt"/>
              </a:rPr>
              <a:t>Complements HRT by reinforcing emotional, neurologic, and skeletal support</a:t>
            </a:r>
            <a:endParaRPr lang="en-US"/>
          </a:p>
          <a:p>
            <a:endParaRPr lang="en-US" sz="1700">
              <a:solidFill>
                <a:srgbClr val="000000"/>
              </a:solidFill>
            </a:endParaRPr>
          </a:p>
          <a:p>
            <a:endParaRPr lang="en-US" sz="1700">
              <a:solidFill>
                <a:srgbClr val="000000"/>
              </a:solidFill>
            </a:endParaRPr>
          </a:p>
          <a:p>
            <a:endParaRPr lang="en-US">
              <a:solidFill>
                <a:srgbClr val="404040"/>
              </a:solidFill>
              <a:latin typeface="Avenir Book"/>
              <a:cs typeface="Times New Roman"/>
            </a:endParaRPr>
          </a:p>
          <a:p>
            <a:endParaRPr lang="en-US">
              <a:latin typeface="Trebuchet MS" panose="020B0603020202020204"/>
            </a:endParaRPr>
          </a:p>
        </p:txBody>
      </p:sp>
    </p:spTree>
    <p:extLst>
      <p:ext uri="{BB962C8B-B14F-4D97-AF65-F5344CB8AC3E}">
        <p14:creationId xmlns:p14="http://schemas.microsoft.com/office/powerpoint/2010/main" val="30393753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8F260C-5FF2-DDEE-D1E2-88BDBD9B9BC1}"/>
            </a:ext>
          </a:extLst>
        </p:cNvPr>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82378FE7-B34B-160B-0A25-88BD1BCF6B7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D8D724D-A855-F34D-75A7-F9434DD89231}"/>
              </a:ext>
            </a:extLst>
          </p:cNvPr>
          <p:cNvSpPr>
            <a:spLocks noGrp="1"/>
          </p:cNvSpPr>
          <p:nvPr>
            <p:ph type="title"/>
          </p:nvPr>
        </p:nvSpPr>
        <p:spPr>
          <a:xfrm>
            <a:off x="414294" y="816638"/>
            <a:ext cx="3596532" cy="5224724"/>
          </a:xfrm>
        </p:spPr>
        <p:txBody>
          <a:bodyPr anchor="ctr">
            <a:normAutofit/>
          </a:bodyPr>
          <a:lstStyle/>
          <a:p>
            <a:r>
              <a:rPr lang="en-US">
                <a:ea typeface="+mj-lt"/>
                <a:cs typeface="+mj-lt"/>
              </a:rPr>
              <a:t>Vitamin D3 + K2</a:t>
            </a:r>
            <a:endParaRPr lang="en-US"/>
          </a:p>
        </p:txBody>
      </p:sp>
      <p:sp>
        <p:nvSpPr>
          <p:cNvPr id="3" name="Content Placeholder 2">
            <a:extLst>
              <a:ext uri="{FF2B5EF4-FFF2-40B4-BE49-F238E27FC236}">
                <a16:creationId xmlns:a16="http://schemas.microsoft.com/office/drawing/2014/main" id="{A421C723-2938-C023-3631-B2DE79DA60A0}"/>
              </a:ext>
            </a:extLst>
          </p:cNvPr>
          <p:cNvSpPr>
            <a:spLocks noGrp="1"/>
          </p:cNvSpPr>
          <p:nvPr>
            <p:ph idx="1"/>
          </p:nvPr>
        </p:nvSpPr>
        <p:spPr>
          <a:xfrm>
            <a:off x="4688671" y="1458323"/>
            <a:ext cx="4619706" cy="5224724"/>
          </a:xfrm>
        </p:spPr>
        <p:txBody>
          <a:bodyPr vert="horz" lIns="91440" tIns="45720" rIns="91440" bIns="45720" rtlCol="0" anchor="ctr">
            <a:normAutofit/>
          </a:bodyPr>
          <a:lstStyle/>
          <a:p>
            <a:pPr marL="0" indent="0">
              <a:buNone/>
            </a:pPr>
            <a:endParaRPr lang="en-US">
              <a:latin typeface="Avenir Book"/>
            </a:endParaRPr>
          </a:p>
          <a:p>
            <a:r>
              <a:rPr lang="en-US" sz="1700">
                <a:solidFill>
                  <a:srgbClr val="000000"/>
                </a:solidFill>
                <a:ea typeface="+mn-lt"/>
                <a:cs typeface="+mn-lt"/>
              </a:rPr>
              <a:t>Promotes bone strength and mineralization</a:t>
            </a:r>
            <a:endParaRPr lang="en-US">
              <a:solidFill>
                <a:srgbClr val="404040"/>
              </a:solidFill>
              <a:ea typeface="+mn-lt"/>
              <a:cs typeface="Times New Roman"/>
            </a:endParaRPr>
          </a:p>
          <a:p>
            <a:r>
              <a:rPr lang="en-US" sz="1700">
                <a:solidFill>
                  <a:srgbClr val="000000"/>
                </a:solidFill>
                <a:ea typeface="+mn-lt"/>
                <a:cs typeface="+mn-lt"/>
              </a:rPr>
              <a:t>Helps regulate calcium placement—into bones, not arteries</a:t>
            </a:r>
            <a:endParaRPr lang="en-US"/>
          </a:p>
          <a:p>
            <a:r>
              <a:rPr lang="en-US" sz="1700">
                <a:solidFill>
                  <a:srgbClr val="000000"/>
                </a:solidFill>
                <a:ea typeface="+mn-lt"/>
                <a:cs typeface="+mn-lt"/>
              </a:rPr>
              <a:t>Supports cardiovascular health and arterial flexibility</a:t>
            </a:r>
            <a:endParaRPr lang="en-US"/>
          </a:p>
          <a:p>
            <a:r>
              <a:rPr lang="en-US" sz="1700">
                <a:solidFill>
                  <a:srgbClr val="000000"/>
                </a:solidFill>
                <a:ea typeface="+mn-lt"/>
                <a:cs typeface="+mn-lt"/>
              </a:rPr>
              <a:t>Aids in mood stability and emotional wellness</a:t>
            </a:r>
            <a:endParaRPr lang="en-US"/>
          </a:p>
          <a:p>
            <a:r>
              <a:rPr lang="en-US" sz="1700">
                <a:solidFill>
                  <a:srgbClr val="000000"/>
                </a:solidFill>
                <a:ea typeface="+mn-lt"/>
                <a:cs typeface="+mn-lt"/>
              </a:rPr>
              <a:t>May support muscle strength and physical performance</a:t>
            </a:r>
            <a:endParaRPr lang="en-US"/>
          </a:p>
          <a:p>
            <a:r>
              <a:rPr lang="en-US" sz="1700">
                <a:solidFill>
                  <a:srgbClr val="000000"/>
                </a:solidFill>
                <a:ea typeface="+mn-lt"/>
                <a:cs typeface="+mn-lt"/>
              </a:rPr>
              <a:t>Complements HRT by supporting bones, mood, and metabolic balance</a:t>
            </a:r>
            <a:endParaRPr lang="en-US"/>
          </a:p>
          <a:p>
            <a:endParaRPr lang="en-US" sz="1700">
              <a:solidFill>
                <a:srgbClr val="000000"/>
              </a:solidFill>
            </a:endParaRPr>
          </a:p>
          <a:p>
            <a:endParaRPr lang="en-US" sz="1700">
              <a:solidFill>
                <a:srgbClr val="000000"/>
              </a:solidFill>
            </a:endParaRPr>
          </a:p>
          <a:p>
            <a:endParaRPr lang="en-US" sz="1700">
              <a:solidFill>
                <a:srgbClr val="000000"/>
              </a:solidFill>
            </a:endParaRPr>
          </a:p>
          <a:p>
            <a:endParaRPr lang="en-US">
              <a:solidFill>
                <a:srgbClr val="404040"/>
              </a:solidFill>
              <a:latin typeface="Avenir Book"/>
              <a:cs typeface="Times New Roman"/>
            </a:endParaRPr>
          </a:p>
          <a:p>
            <a:endParaRPr lang="en-US">
              <a:latin typeface="Trebuchet MS" panose="020B0603020202020204"/>
            </a:endParaRPr>
          </a:p>
        </p:txBody>
      </p:sp>
    </p:spTree>
    <p:extLst>
      <p:ext uri="{BB962C8B-B14F-4D97-AF65-F5344CB8AC3E}">
        <p14:creationId xmlns:p14="http://schemas.microsoft.com/office/powerpoint/2010/main" val="5722777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2450124-6FA2-C9F6-58E3-4BE454EA8A3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CBCBEE9-0E65-D279-F270-0E397ECB88F0}"/>
              </a:ext>
            </a:extLst>
          </p:cNvPr>
          <p:cNvPicPr>
            <a:picLocks noChangeAspect="1"/>
          </p:cNvPicPr>
          <p:nvPr/>
        </p:nvPicPr>
        <p:blipFill rotWithShape="1">
          <a:blip r:embed="rId3"/>
          <a:srcRect l="14943" r="11600" b="4592"/>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909309DE-8C5C-375E-26F4-C5545964FA21}"/>
              </a:ext>
            </a:extLst>
          </p:cNvPr>
          <p:cNvSpPr>
            <a:spLocks noGrp="1"/>
          </p:cNvSpPr>
          <p:nvPr>
            <p:ph type="title"/>
          </p:nvPr>
        </p:nvSpPr>
        <p:spPr>
          <a:xfrm>
            <a:off x="668868" y="1678667"/>
            <a:ext cx="4088190" cy="2369093"/>
          </a:xfrm>
        </p:spPr>
        <p:txBody>
          <a:bodyPr vert="horz" lIns="91440" tIns="45720" rIns="91440" bIns="45720" rtlCol="0" anchor="b">
            <a:noAutofit/>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pPr algn="r"/>
            <a:r>
              <a:rPr lang="en-US" sz="4800"/>
              <a:t>Side Effect Protocols</a:t>
            </a:r>
          </a:p>
        </p:txBody>
      </p:sp>
      <p:sp>
        <p:nvSpPr>
          <p:cNvPr id="3" name="Footer Placeholder 2">
            <a:extLst>
              <a:ext uri="{FF2B5EF4-FFF2-40B4-BE49-F238E27FC236}">
                <a16:creationId xmlns:a16="http://schemas.microsoft.com/office/drawing/2014/main" id="{5312EFEE-4C76-CD2B-2F47-02CF5D8AF616}"/>
              </a:ext>
            </a:extLst>
          </p:cNvPr>
          <p:cNvSpPr>
            <a:spLocks noGrp="1"/>
          </p:cNvSpPr>
          <p:nvPr>
            <p:ph type="ftr" sz="quarter" idx="11"/>
          </p:nvPr>
        </p:nvSpPr>
        <p:spPr/>
        <p:txBody>
          <a:bodyPr/>
          <a:lstStyle>
            <a:defPPr>
              <a:defRPr lang="en-US"/>
            </a:defPPr>
            <a:lvl1pPr marL="0" algn="l" defTabSz="203190" rtl="0" eaLnBrk="1" latinLnBrk="0" hangingPunct="1">
              <a:defRPr sz="800" kern="1200">
                <a:solidFill>
                  <a:schemeClr val="tx1"/>
                </a:solidFill>
                <a:latin typeface="+mn-lt"/>
                <a:ea typeface="+mn-ea"/>
                <a:cs typeface="+mn-cs"/>
              </a:defRPr>
            </a:lvl1pPr>
            <a:lvl2pPr marL="203190" algn="l" defTabSz="203190" rtl="0" eaLnBrk="1" latinLnBrk="0" hangingPunct="1">
              <a:defRPr sz="800" kern="1200">
                <a:solidFill>
                  <a:schemeClr val="tx1"/>
                </a:solidFill>
                <a:latin typeface="+mn-lt"/>
                <a:ea typeface="+mn-ea"/>
                <a:cs typeface="+mn-cs"/>
              </a:defRPr>
            </a:lvl2pPr>
            <a:lvl3pPr marL="406380" algn="l" defTabSz="203190" rtl="0" eaLnBrk="1" latinLnBrk="0" hangingPunct="1">
              <a:defRPr sz="800" kern="1200">
                <a:solidFill>
                  <a:schemeClr val="tx1"/>
                </a:solidFill>
                <a:latin typeface="+mn-lt"/>
                <a:ea typeface="+mn-ea"/>
                <a:cs typeface="+mn-cs"/>
              </a:defRPr>
            </a:lvl3pPr>
            <a:lvl4pPr marL="609570" algn="l" defTabSz="203190" rtl="0" eaLnBrk="1" latinLnBrk="0" hangingPunct="1">
              <a:defRPr sz="800" kern="1200">
                <a:solidFill>
                  <a:schemeClr val="tx1"/>
                </a:solidFill>
                <a:latin typeface="+mn-lt"/>
                <a:ea typeface="+mn-ea"/>
                <a:cs typeface="+mn-cs"/>
              </a:defRPr>
            </a:lvl4pPr>
            <a:lvl5pPr marL="812759" algn="l" defTabSz="203190" rtl="0" eaLnBrk="1" latinLnBrk="0" hangingPunct="1">
              <a:defRPr sz="800" kern="1200">
                <a:solidFill>
                  <a:schemeClr val="tx1"/>
                </a:solidFill>
                <a:latin typeface="+mn-lt"/>
                <a:ea typeface="+mn-ea"/>
                <a:cs typeface="+mn-cs"/>
              </a:defRPr>
            </a:lvl5pPr>
            <a:lvl6pPr marL="1015949" algn="l" defTabSz="203190" rtl="0" eaLnBrk="1" latinLnBrk="0" hangingPunct="1">
              <a:defRPr sz="800" kern="1200">
                <a:solidFill>
                  <a:schemeClr val="tx1"/>
                </a:solidFill>
                <a:latin typeface="+mn-lt"/>
                <a:ea typeface="+mn-ea"/>
                <a:cs typeface="+mn-cs"/>
              </a:defRPr>
            </a:lvl6pPr>
            <a:lvl7pPr marL="1219139" algn="l" defTabSz="203190" rtl="0" eaLnBrk="1" latinLnBrk="0" hangingPunct="1">
              <a:defRPr sz="800" kern="1200">
                <a:solidFill>
                  <a:schemeClr val="tx1"/>
                </a:solidFill>
                <a:latin typeface="+mn-lt"/>
                <a:ea typeface="+mn-ea"/>
                <a:cs typeface="+mn-cs"/>
              </a:defRPr>
            </a:lvl7pPr>
            <a:lvl8pPr marL="1422329" algn="l" defTabSz="203190" rtl="0" eaLnBrk="1" latinLnBrk="0" hangingPunct="1">
              <a:defRPr sz="800" kern="1200">
                <a:solidFill>
                  <a:schemeClr val="tx1"/>
                </a:solidFill>
                <a:latin typeface="+mn-lt"/>
                <a:ea typeface="+mn-ea"/>
                <a:cs typeface="+mn-cs"/>
              </a:defRPr>
            </a:lvl8pPr>
            <a:lvl9pPr marL="1625519" algn="l" defTabSz="203190" rtl="0" eaLnBrk="1" latinLnBrk="0" hangingPunct="1">
              <a:defRPr sz="800" kern="1200">
                <a:solidFill>
                  <a:schemeClr val="tx1"/>
                </a:solidFill>
                <a:latin typeface="+mn-lt"/>
                <a:ea typeface="+mn-ea"/>
                <a:cs typeface="+mn-cs"/>
              </a:defRPr>
            </a:lvl9pPr>
          </a:lstStyle>
          <a:p>
            <a:r>
              <a:rPr lang="en-US"/>
              <a:t>INTERNAL USE ONLY</a:t>
            </a:r>
          </a:p>
        </p:txBody>
      </p:sp>
    </p:spTree>
    <p:extLst>
      <p:ext uri="{BB962C8B-B14F-4D97-AF65-F5344CB8AC3E}">
        <p14:creationId xmlns:p14="http://schemas.microsoft.com/office/powerpoint/2010/main" val="1590687039"/>
      </p:ext>
    </p:extLst>
  </p:cSld>
  <p:clrMapOvr>
    <a:masterClrMapping/>
  </p:clrMapOvr>
  <p:extLst>
    <p:ext uri="{6950BFC3-D8DA-4A85-94F7-54DA5524770B}">
      <p188:commentRel xmlns:p188="http://schemas.microsoft.com/office/powerpoint/2018/8/main" r:id="rId2"/>
    </p:ext>
  </p:extLst>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308937-EEA2-BEE4-12CE-9B703F502166}"/>
            </a:ext>
          </a:extLst>
        </p:cNvPr>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9528885E-5A30-F83F-75D7-E1ABA00BAE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D5801F4-C156-C1D8-1C60-4E53DE48D7C2}"/>
              </a:ext>
            </a:extLst>
          </p:cNvPr>
          <p:cNvSpPr>
            <a:spLocks noGrp="1"/>
          </p:cNvSpPr>
          <p:nvPr>
            <p:ph type="title"/>
          </p:nvPr>
        </p:nvSpPr>
        <p:spPr>
          <a:xfrm>
            <a:off x="643467" y="816638"/>
            <a:ext cx="3367359" cy="5224724"/>
          </a:xfrm>
        </p:spPr>
        <p:txBody>
          <a:bodyPr anchor="ctr">
            <a:normAutofit/>
          </a:bodyPr>
          <a:lstStyle/>
          <a:p>
            <a:r>
              <a:rPr lang="en-US"/>
              <a:t>Side Effects Protocol for HRT and Sexual Health</a:t>
            </a:r>
          </a:p>
        </p:txBody>
      </p:sp>
      <p:sp>
        <p:nvSpPr>
          <p:cNvPr id="3" name="Content Placeholder 2">
            <a:extLst>
              <a:ext uri="{FF2B5EF4-FFF2-40B4-BE49-F238E27FC236}">
                <a16:creationId xmlns:a16="http://schemas.microsoft.com/office/drawing/2014/main" id="{9B23FF23-2B1E-4F83-801D-FE09B6D1273E}"/>
              </a:ext>
            </a:extLst>
          </p:cNvPr>
          <p:cNvSpPr>
            <a:spLocks noGrp="1"/>
          </p:cNvSpPr>
          <p:nvPr>
            <p:ph idx="1"/>
          </p:nvPr>
        </p:nvSpPr>
        <p:spPr>
          <a:xfrm>
            <a:off x="4654295" y="816638"/>
            <a:ext cx="4619706" cy="5654570"/>
          </a:xfrm>
        </p:spPr>
        <p:txBody>
          <a:bodyPr vert="horz" lIns="91440" tIns="45720" rIns="91440" bIns="45720" rtlCol="0" anchor="ctr">
            <a:normAutofit/>
          </a:bodyPr>
          <a:lstStyle/>
          <a:p>
            <a:r>
              <a:rPr lang="en" sz="1400">
                <a:latin typeface="Trebuchet MS"/>
                <a:cs typeface="Arial"/>
              </a:rPr>
              <a:t>Headaches                     </a:t>
            </a:r>
            <a:endParaRPr lang="en-US" sz="1400">
              <a:latin typeface="Trebuchet MS"/>
              <a:cs typeface="Arial"/>
            </a:endParaRPr>
          </a:p>
          <a:p>
            <a:r>
              <a:rPr lang="en" sz="1400">
                <a:latin typeface="Trebuchet MS"/>
                <a:cs typeface="Arial"/>
              </a:rPr>
              <a:t>Mood changes               </a:t>
            </a:r>
            <a:endParaRPr lang="en-US" sz="1400">
              <a:latin typeface="Trebuchet MS"/>
              <a:cs typeface="Arial"/>
            </a:endParaRPr>
          </a:p>
          <a:p>
            <a:r>
              <a:rPr lang="en" sz="1400">
                <a:latin typeface="Trebuchet MS"/>
                <a:cs typeface="Arial"/>
              </a:rPr>
              <a:t>Breast tenderness/pain                </a:t>
            </a:r>
            <a:endParaRPr lang="en-US" sz="1400">
              <a:latin typeface="Trebuchet MS"/>
              <a:cs typeface="Arial"/>
            </a:endParaRPr>
          </a:p>
          <a:p>
            <a:r>
              <a:rPr lang="en" sz="1400">
                <a:latin typeface="Trebuchet MS"/>
                <a:cs typeface="Arial"/>
              </a:rPr>
              <a:t>Acne                             </a:t>
            </a:r>
            <a:endParaRPr lang="en-US" sz="1400">
              <a:latin typeface="Trebuchet MS"/>
              <a:cs typeface="Arial"/>
            </a:endParaRPr>
          </a:p>
          <a:p>
            <a:r>
              <a:rPr lang="en" sz="1400">
                <a:latin typeface="Trebuchet MS"/>
                <a:cs typeface="Arial"/>
              </a:rPr>
              <a:t>Hair changes                  </a:t>
            </a:r>
            <a:endParaRPr lang="en-US" sz="1400">
              <a:latin typeface="Trebuchet MS"/>
              <a:cs typeface="Arial"/>
            </a:endParaRPr>
          </a:p>
          <a:p>
            <a:r>
              <a:rPr lang="en" sz="1400">
                <a:latin typeface="Trebuchet MS"/>
                <a:cs typeface="Arial"/>
              </a:rPr>
              <a:t>Weight gain                          </a:t>
            </a:r>
            <a:endParaRPr lang="en-US" sz="1400">
              <a:latin typeface="Trebuchet MS"/>
              <a:cs typeface="Arial"/>
            </a:endParaRPr>
          </a:p>
          <a:p>
            <a:r>
              <a:rPr lang="en" sz="1400">
                <a:latin typeface="Trebuchet MS"/>
                <a:cs typeface="Arial"/>
              </a:rPr>
              <a:t>Trouble sleeping              </a:t>
            </a:r>
            <a:endParaRPr lang="en-US" sz="1400">
              <a:latin typeface="Trebuchet MS"/>
              <a:cs typeface="Arial"/>
            </a:endParaRPr>
          </a:p>
          <a:p>
            <a:r>
              <a:rPr lang="en" sz="1400">
                <a:latin typeface="Trebuchet MS"/>
                <a:cs typeface="Arial"/>
              </a:rPr>
              <a:t>Vaginal bleeding                </a:t>
            </a:r>
            <a:endParaRPr lang="en-US" sz="1400">
              <a:latin typeface="Trebuchet MS"/>
              <a:cs typeface="Arial"/>
            </a:endParaRPr>
          </a:p>
          <a:p>
            <a:r>
              <a:rPr lang="en" sz="1400">
                <a:latin typeface="Trebuchet MS"/>
                <a:cs typeface="Arial"/>
              </a:rPr>
              <a:t>Irritability  </a:t>
            </a:r>
          </a:p>
          <a:p>
            <a:r>
              <a:rPr lang="en-US" sz="1400">
                <a:solidFill>
                  <a:srgbClr val="000000"/>
                </a:solidFill>
                <a:latin typeface="Trebuchet MS"/>
                <a:cs typeface="Times New Roman"/>
              </a:rPr>
              <a:t>Nausea (40% of patients)</a:t>
            </a:r>
          </a:p>
          <a:p>
            <a:r>
              <a:rPr lang="en-US" sz="1400">
                <a:solidFill>
                  <a:srgbClr val="000000"/>
                </a:solidFill>
                <a:latin typeface="Trebuchet MS"/>
                <a:cs typeface="Times New Roman"/>
              </a:rPr>
              <a:t>Vomiting</a:t>
            </a:r>
          </a:p>
          <a:p>
            <a:r>
              <a:rPr lang="en-US" sz="1400">
                <a:solidFill>
                  <a:schemeClr val="tx1"/>
                </a:solidFill>
                <a:latin typeface="Trebuchet MS"/>
                <a:cs typeface="Times New Roman"/>
              </a:rPr>
              <a:t>Bremelanotide Specific</a:t>
            </a:r>
            <a:endParaRPr lang="en-US" sz="1400">
              <a:solidFill>
                <a:schemeClr val="tx1"/>
              </a:solidFill>
              <a:latin typeface="Trebuchet MS"/>
            </a:endParaRPr>
          </a:p>
          <a:p>
            <a:pPr lvl="1">
              <a:buFont typeface="Courier New" charset="2"/>
              <a:buChar char="o"/>
            </a:pPr>
            <a:r>
              <a:rPr lang="en-US" sz="1400">
                <a:solidFill>
                  <a:srgbClr val="000000"/>
                </a:solidFill>
                <a:latin typeface="Trebuchet MS"/>
                <a:cs typeface="Times New Roman"/>
              </a:rPr>
              <a:t>Flushing (second most common)</a:t>
            </a:r>
          </a:p>
          <a:p>
            <a:pPr lvl="1">
              <a:buFont typeface="Courier New" charset="2"/>
              <a:buChar char="o"/>
            </a:pPr>
            <a:r>
              <a:rPr lang="en-US" sz="1400">
                <a:solidFill>
                  <a:srgbClr val="000000"/>
                </a:solidFill>
                <a:latin typeface="Trebuchet MS"/>
                <a:cs typeface="Times New Roman"/>
              </a:rPr>
              <a:t>Paresthesia (tingling or prickling sensation)</a:t>
            </a:r>
            <a:endParaRPr lang="en-US" sz="1400">
              <a:latin typeface="Trebuchet MS"/>
            </a:endParaRPr>
          </a:p>
          <a:p>
            <a:pPr lvl="1">
              <a:buFont typeface="Courier New" charset="2"/>
              <a:buChar char="o"/>
            </a:pPr>
            <a:r>
              <a:rPr lang="en-US" sz="1400">
                <a:solidFill>
                  <a:srgbClr val="000000"/>
                </a:solidFill>
                <a:latin typeface="Trebuchet MS"/>
                <a:cs typeface="Times New Roman"/>
              </a:rPr>
              <a:t>Focal hyperpigmentation (rare, but could be permanent)</a:t>
            </a:r>
            <a:endParaRPr lang="en" sz="1400">
              <a:latin typeface="Trebuchet MS"/>
            </a:endParaRPr>
          </a:p>
          <a:p>
            <a:endParaRPr lang="en-US" sz="1400">
              <a:latin typeface="Trebuchet MS"/>
            </a:endParaRPr>
          </a:p>
        </p:txBody>
      </p:sp>
    </p:spTree>
    <p:extLst>
      <p:ext uri="{BB962C8B-B14F-4D97-AF65-F5344CB8AC3E}">
        <p14:creationId xmlns:p14="http://schemas.microsoft.com/office/powerpoint/2010/main" val="35985928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2B198-746E-3F56-768E-0D4B13EAC0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B14338-6DF0-4BE8-5235-A66F02237C6E}"/>
              </a:ext>
            </a:extLst>
          </p:cNvPr>
          <p:cNvSpPr>
            <a:spLocks noGrp="1"/>
          </p:cNvSpPr>
          <p:nvPr>
            <p:ph type="title"/>
          </p:nvPr>
        </p:nvSpPr>
        <p:spPr/>
        <p:txBody>
          <a:bodyPr>
            <a:normAutofit/>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Urgent and Emergent Complaints</a:t>
            </a:r>
          </a:p>
          <a:p>
            <a:r>
              <a:rPr lang="en-US" sz="1800">
                <a:solidFill>
                  <a:srgbClr val="FF0000"/>
                </a:solidFill>
              </a:rPr>
              <a:t>Have a low threshold for notifying a patient to go to an emergency department. If you have any suspicion, do not hesitate to direct to an urgent care or ED.</a:t>
            </a:r>
          </a:p>
        </p:txBody>
      </p:sp>
      <p:sp>
        <p:nvSpPr>
          <p:cNvPr id="7" name="Text Placeholder 6">
            <a:extLst>
              <a:ext uri="{FF2B5EF4-FFF2-40B4-BE49-F238E27FC236}">
                <a16:creationId xmlns:a16="http://schemas.microsoft.com/office/drawing/2014/main" id="{9AA797E4-AF5F-1651-5C59-7C85415D623E}"/>
              </a:ext>
            </a:extLst>
          </p:cNvPr>
          <p:cNvSpPr>
            <a:spLocks noGrp="1"/>
          </p:cNvSpPr>
          <p:nvPr>
            <p:ph type="body" idx="1"/>
          </p:nvPr>
        </p:nvSpPr>
        <p:spPr>
          <a:xfrm>
            <a:off x="704321" y="1741884"/>
            <a:ext cx="4185623" cy="576262"/>
          </a:xfrm>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Urgent/Emergent Complaints</a:t>
            </a:r>
          </a:p>
        </p:txBody>
      </p:sp>
      <p:sp>
        <p:nvSpPr>
          <p:cNvPr id="3" name="Text Placeholder 2">
            <a:extLst>
              <a:ext uri="{FF2B5EF4-FFF2-40B4-BE49-F238E27FC236}">
                <a16:creationId xmlns:a16="http://schemas.microsoft.com/office/drawing/2014/main" id="{82730FA3-CEC2-F99B-E5C9-ACE879CC86E7}"/>
              </a:ext>
            </a:extLst>
          </p:cNvPr>
          <p:cNvSpPr>
            <a:spLocks noGrp="1"/>
          </p:cNvSpPr>
          <p:nvPr>
            <p:ph sz="half" idx="2"/>
          </p:nvPr>
        </p:nvSpPr>
        <p:spPr>
          <a:xfrm>
            <a:off x="675746" y="2318146"/>
            <a:ext cx="4185623" cy="3304117"/>
          </a:xfrm>
        </p:spPr>
        <p:txBody>
          <a:bodyPr vert="horz" lIns="91440" tIns="45720" rIns="91440" bIns="45720" rtlCol="0" anchor="t">
            <a:noAutofit/>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pPr marL="0" indent="0">
              <a:buNone/>
            </a:pPr>
            <a:r>
              <a:rPr lang="en-US" sz="1200" u="sng">
                <a:solidFill>
                  <a:srgbClr val="232323"/>
                </a:solidFill>
                <a:latin typeface="Trebuchet MS" panose="020B0703020202090204" pitchFamily="34" charset="0"/>
                <a:cs typeface="Times New Roman"/>
              </a:rPr>
              <a:t>Definition</a:t>
            </a:r>
          </a:p>
          <a:p>
            <a:r>
              <a:rPr lang="en-US" sz="1200">
                <a:solidFill>
                  <a:srgbClr val="4D5156"/>
                </a:solidFill>
                <a:latin typeface="Trebuchet MS" panose="020B0703020202090204" pitchFamily="34" charset="0"/>
                <a:cs typeface="Times New Roman"/>
              </a:rPr>
              <a:t>Any medical complaint that can potentially results in death, bodily harm, permanent disability including but not limited to, or if you are unsure of how to direct the patient:</a:t>
            </a:r>
          </a:p>
          <a:p>
            <a:pPr lvl="1" indent="-342917">
              <a:buFont typeface="Courier New" charset="2"/>
              <a:buChar char="o"/>
            </a:pPr>
            <a:r>
              <a:rPr lang="en-US" sz="1200">
                <a:solidFill>
                  <a:srgbClr val="4D5156"/>
                </a:solidFill>
                <a:latin typeface="Trebuchet MS" panose="020B0703020202090204" pitchFamily="34" charset="0"/>
                <a:cs typeface="Times New Roman"/>
              </a:rPr>
              <a:t>Chest pain</a:t>
            </a:r>
          </a:p>
          <a:p>
            <a:pPr lvl="1" indent="-342917">
              <a:buFont typeface="Courier New" charset="2"/>
              <a:buChar char="o"/>
            </a:pPr>
            <a:r>
              <a:rPr lang="en-US" sz="1200">
                <a:solidFill>
                  <a:srgbClr val="4D5156"/>
                </a:solidFill>
                <a:latin typeface="Trebuchet MS" panose="020B0703020202090204" pitchFamily="34" charset="0"/>
                <a:cs typeface="Times New Roman"/>
              </a:rPr>
              <a:t>Signs and Symptoms of a stroke (one sided weakness, slurred speech, balance disturbance, visual changes)</a:t>
            </a:r>
          </a:p>
          <a:p>
            <a:pPr lvl="1" indent="-342917">
              <a:buFont typeface="Courier New" charset="2"/>
              <a:buChar char="o"/>
            </a:pPr>
            <a:r>
              <a:rPr lang="en-US" sz="1200">
                <a:solidFill>
                  <a:srgbClr val="4D5156"/>
                </a:solidFill>
                <a:latin typeface="Trebuchet MS" panose="020B0703020202090204" pitchFamily="34" charset="0"/>
                <a:cs typeface="Times New Roman"/>
              </a:rPr>
              <a:t>Shortness of breath</a:t>
            </a:r>
          </a:p>
          <a:p>
            <a:pPr lvl="1" indent="-342917">
              <a:buFont typeface="Courier New" charset="2"/>
              <a:buChar char="o"/>
            </a:pPr>
            <a:r>
              <a:rPr lang="en-US" sz="1200">
                <a:solidFill>
                  <a:srgbClr val="4D5156"/>
                </a:solidFill>
                <a:latin typeface="Trebuchet MS" panose="020B0703020202090204" pitchFamily="34" charset="0"/>
                <a:cs typeface="Times New Roman"/>
              </a:rPr>
              <a:t>Airway swelling or oral swelling </a:t>
            </a:r>
          </a:p>
          <a:p>
            <a:pPr lvl="1" indent="-342917">
              <a:buFont typeface="Courier New" charset="2"/>
              <a:buChar char="o"/>
            </a:pPr>
            <a:r>
              <a:rPr lang="en-US" sz="1200">
                <a:solidFill>
                  <a:srgbClr val="4D5156"/>
                </a:solidFill>
                <a:latin typeface="Trebuchet MS" panose="020B0703020202090204" pitchFamily="34" charset="0"/>
                <a:cs typeface="Times New Roman"/>
              </a:rPr>
              <a:t>Vomiting/diarrhea leading to dehydration/ hypotension</a:t>
            </a:r>
          </a:p>
        </p:txBody>
      </p:sp>
      <p:sp>
        <p:nvSpPr>
          <p:cNvPr id="8" name="Text Placeholder 7">
            <a:extLst>
              <a:ext uri="{FF2B5EF4-FFF2-40B4-BE49-F238E27FC236}">
                <a16:creationId xmlns:a16="http://schemas.microsoft.com/office/drawing/2014/main" id="{5B4CA096-7F52-D0CF-BE76-77A402F41352}"/>
              </a:ext>
            </a:extLst>
          </p:cNvPr>
          <p:cNvSpPr>
            <a:spLocks noGrp="1"/>
          </p:cNvSpPr>
          <p:nvPr>
            <p:ph type="body" sz="quarter" idx="3"/>
          </p:nvPr>
        </p:nvSpPr>
        <p:spPr>
          <a:xfrm>
            <a:off x="5116958" y="1741884"/>
            <a:ext cx="4185618" cy="576262"/>
          </a:xfrm>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Workflow Standing Order</a:t>
            </a:r>
          </a:p>
        </p:txBody>
      </p:sp>
      <p:sp>
        <p:nvSpPr>
          <p:cNvPr id="9" name="Content Placeholder 8">
            <a:extLst>
              <a:ext uri="{FF2B5EF4-FFF2-40B4-BE49-F238E27FC236}">
                <a16:creationId xmlns:a16="http://schemas.microsoft.com/office/drawing/2014/main" id="{DEE1200B-E3EF-0DFB-5A86-29B634200C8B}"/>
              </a:ext>
            </a:extLst>
          </p:cNvPr>
          <p:cNvSpPr>
            <a:spLocks noGrp="1"/>
          </p:cNvSpPr>
          <p:nvPr>
            <p:ph sz="quarter" idx="4"/>
          </p:nvPr>
        </p:nvSpPr>
        <p:spPr>
          <a:xfrm>
            <a:off x="5116960" y="2327109"/>
            <a:ext cx="4919042" cy="4522757"/>
          </a:xfrm>
        </p:spPr>
        <p:txBody>
          <a:bodyPr vert="horz" lIns="91440" tIns="45720" rIns="91440" bIns="45720" rtlCol="0" anchor="t">
            <a:noAutofit/>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pPr marL="0" indent="0">
              <a:buNone/>
            </a:pPr>
            <a:r>
              <a:rPr lang="en-US" sz="1200" u="sng">
                <a:latin typeface="Trebuchet MS"/>
                <a:cs typeface="Times New Roman"/>
              </a:rPr>
              <a:t>Urgent Responses</a:t>
            </a:r>
            <a:endParaRPr lang="en-US" sz="1200">
              <a:latin typeface="Trebuchet MS"/>
              <a:cs typeface="Times New Roman"/>
            </a:endParaRPr>
          </a:p>
          <a:p>
            <a:pPr marL="171450" indent="-171450"/>
            <a:r>
              <a:rPr lang="en-US" sz="1200">
                <a:latin typeface="Trebuchet MS"/>
                <a:cs typeface="Times New Roman"/>
              </a:rPr>
              <a:t>If the patient states they are having chest pain, shortness of breath, difficulty breathing or swelling in your throat/mouth, signs and symptoms of a stroke, or having very severe side effects thought to be related to their medication, tell them to dial 911/seek emergent attention and they are to notify their PCP; Inform patient to stop</a:t>
            </a:r>
            <a:r>
              <a:rPr lang="en-US">
                <a:latin typeface="Trebuchet MS"/>
                <a:cs typeface="Times New Roman"/>
              </a:rPr>
              <a:t> </a:t>
            </a:r>
            <a:r>
              <a:rPr lang="en-US" sz="1200">
                <a:latin typeface="Trebuchet MS"/>
                <a:cs typeface="Times New Roman"/>
              </a:rPr>
              <a:t>medications. Let the patient know you will notify and </a:t>
            </a:r>
            <a:r>
              <a:rPr lang="en-US" sz="1200" err="1">
                <a:latin typeface="Trebuchet MS"/>
                <a:cs typeface="Times New Roman"/>
              </a:rPr>
              <a:t>Ivim</a:t>
            </a:r>
            <a:r>
              <a:rPr lang="en-US" sz="1200">
                <a:latin typeface="Trebuchet MS"/>
                <a:cs typeface="Times New Roman"/>
              </a:rPr>
              <a:t> Health medical provider, however, </a:t>
            </a:r>
            <a:r>
              <a:rPr lang="en-US" sz="1200">
                <a:solidFill>
                  <a:srgbClr val="404040"/>
                </a:solidFill>
                <a:latin typeface="Trebuchet MS"/>
                <a:cs typeface="Times New Roman"/>
              </a:rPr>
              <a:t>it is highly</a:t>
            </a:r>
            <a:r>
              <a:rPr lang="en-US" sz="1200">
                <a:solidFill>
                  <a:srgbClr val="333333"/>
                </a:solidFill>
                <a:latin typeface="Trebuchet MS"/>
                <a:cs typeface="Times New Roman"/>
              </a:rPr>
              <a:t> recommended to seek immediate medical evaluation at a local urgent care or emergency department and not to wait for a provider’s response.</a:t>
            </a:r>
          </a:p>
          <a:p>
            <a:pPr marL="1028700" lvl="1">
              <a:buFont typeface="Courier New,monospace"/>
              <a:buChar char="o"/>
            </a:pPr>
            <a:r>
              <a:rPr lang="en-US" sz="1200">
                <a:latin typeface="Trebuchet MS"/>
                <a:cs typeface="Times New Roman"/>
              </a:rPr>
              <a:t>Make a patient inquiry in the chart</a:t>
            </a:r>
          </a:p>
          <a:p>
            <a:pPr marL="1028700" lvl="1">
              <a:buFont typeface="Courier New,monospace"/>
              <a:buChar char="o"/>
            </a:pPr>
            <a:r>
              <a:rPr lang="en-US" sz="1200">
                <a:latin typeface="Trebuchet MS"/>
                <a:cs typeface="Times New Roman"/>
              </a:rPr>
              <a:t>Send the State Lead a direct message or the Clinical Supervisors if the State Lead is unavailable</a:t>
            </a:r>
          </a:p>
          <a:p>
            <a:pPr marL="1028700" lvl="1">
              <a:buFont typeface="Courier New,monospace"/>
              <a:buChar char="o"/>
            </a:pPr>
            <a:r>
              <a:rPr lang="en-US" sz="1200">
                <a:solidFill>
                  <a:srgbClr val="FF0000"/>
                </a:solidFill>
                <a:latin typeface="Trebuchet MS"/>
                <a:cs typeface="Times New Roman"/>
              </a:rPr>
              <a:t>Lead NP will attempt to reach out to the patient, but this should NOT delay attempts to seek urgent medical attention</a:t>
            </a:r>
          </a:p>
          <a:p>
            <a:pPr marL="0" indent="0">
              <a:buNone/>
            </a:pPr>
            <a:r>
              <a:rPr lang="en-US" sz="1200" u="sng">
                <a:latin typeface="Trebuchet MS"/>
                <a:cs typeface="Times New Roman"/>
              </a:rPr>
              <a:t>Non-Urgent Responses</a:t>
            </a:r>
          </a:p>
          <a:p>
            <a:r>
              <a:rPr lang="en-US" sz="1200">
                <a:latin typeface="Trebuchet MS"/>
                <a:cs typeface="Times New Roman"/>
              </a:rPr>
              <a:t>NA</a:t>
            </a:r>
            <a:endParaRPr lang="en-US" sz="1200" u="sng">
              <a:latin typeface="Trebuchet MS"/>
              <a:cs typeface="Times New Roman"/>
            </a:endParaRPr>
          </a:p>
          <a:p>
            <a:pPr marL="0" indent="0">
              <a:buNone/>
            </a:pPr>
            <a:endParaRPr lang="en-US" sz="1200">
              <a:latin typeface="Trebuchet MS" panose="020B0703020202090204" pitchFamily="34" charset="0"/>
              <a:cs typeface="Times New Roman"/>
            </a:endParaRPr>
          </a:p>
        </p:txBody>
      </p:sp>
      <p:sp>
        <p:nvSpPr>
          <p:cNvPr id="4" name="Footer Placeholder 3">
            <a:extLst>
              <a:ext uri="{FF2B5EF4-FFF2-40B4-BE49-F238E27FC236}">
                <a16:creationId xmlns:a16="http://schemas.microsoft.com/office/drawing/2014/main" id="{160C80EC-25B8-6857-950A-2A81BB6F8CEF}"/>
              </a:ext>
            </a:extLst>
          </p:cNvPr>
          <p:cNvSpPr>
            <a:spLocks noGrp="1"/>
          </p:cNvSpPr>
          <p:nvPr>
            <p:ph type="ftr" sz="quarter" idx="11"/>
          </p:nvPr>
        </p:nvSpPr>
        <p:spPr/>
        <p:txBody>
          <a:bodyPr/>
          <a:lstStyle>
            <a:defPPr>
              <a:defRPr lang="en-US"/>
            </a:defPPr>
            <a:lvl1pPr marL="0" algn="l" defTabSz="203190" rtl="0" eaLnBrk="1" latinLnBrk="0" hangingPunct="1">
              <a:defRPr sz="800" kern="1200">
                <a:solidFill>
                  <a:schemeClr val="tx1"/>
                </a:solidFill>
                <a:latin typeface="+mn-lt"/>
                <a:ea typeface="+mn-ea"/>
                <a:cs typeface="+mn-cs"/>
              </a:defRPr>
            </a:lvl1pPr>
            <a:lvl2pPr marL="203190" algn="l" defTabSz="203190" rtl="0" eaLnBrk="1" latinLnBrk="0" hangingPunct="1">
              <a:defRPr sz="800" kern="1200">
                <a:solidFill>
                  <a:schemeClr val="tx1"/>
                </a:solidFill>
                <a:latin typeface="+mn-lt"/>
                <a:ea typeface="+mn-ea"/>
                <a:cs typeface="+mn-cs"/>
              </a:defRPr>
            </a:lvl2pPr>
            <a:lvl3pPr marL="406380" algn="l" defTabSz="203190" rtl="0" eaLnBrk="1" latinLnBrk="0" hangingPunct="1">
              <a:defRPr sz="800" kern="1200">
                <a:solidFill>
                  <a:schemeClr val="tx1"/>
                </a:solidFill>
                <a:latin typeface="+mn-lt"/>
                <a:ea typeface="+mn-ea"/>
                <a:cs typeface="+mn-cs"/>
              </a:defRPr>
            </a:lvl3pPr>
            <a:lvl4pPr marL="609570" algn="l" defTabSz="203190" rtl="0" eaLnBrk="1" latinLnBrk="0" hangingPunct="1">
              <a:defRPr sz="800" kern="1200">
                <a:solidFill>
                  <a:schemeClr val="tx1"/>
                </a:solidFill>
                <a:latin typeface="+mn-lt"/>
                <a:ea typeface="+mn-ea"/>
                <a:cs typeface="+mn-cs"/>
              </a:defRPr>
            </a:lvl4pPr>
            <a:lvl5pPr marL="812759" algn="l" defTabSz="203190" rtl="0" eaLnBrk="1" latinLnBrk="0" hangingPunct="1">
              <a:defRPr sz="800" kern="1200">
                <a:solidFill>
                  <a:schemeClr val="tx1"/>
                </a:solidFill>
                <a:latin typeface="+mn-lt"/>
                <a:ea typeface="+mn-ea"/>
                <a:cs typeface="+mn-cs"/>
              </a:defRPr>
            </a:lvl5pPr>
            <a:lvl6pPr marL="1015949" algn="l" defTabSz="203190" rtl="0" eaLnBrk="1" latinLnBrk="0" hangingPunct="1">
              <a:defRPr sz="800" kern="1200">
                <a:solidFill>
                  <a:schemeClr val="tx1"/>
                </a:solidFill>
                <a:latin typeface="+mn-lt"/>
                <a:ea typeface="+mn-ea"/>
                <a:cs typeface="+mn-cs"/>
              </a:defRPr>
            </a:lvl6pPr>
            <a:lvl7pPr marL="1219139" algn="l" defTabSz="203190" rtl="0" eaLnBrk="1" latinLnBrk="0" hangingPunct="1">
              <a:defRPr sz="800" kern="1200">
                <a:solidFill>
                  <a:schemeClr val="tx1"/>
                </a:solidFill>
                <a:latin typeface="+mn-lt"/>
                <a:ea typeface="+mn-ea"/>
                <a:cs typeface="+mn-cs"/>
              </a:defRPr>
            </a:lvl7pPr>
            <a:lvl8pPr marL="1422329" algn="l" defTabSz="203190" rtl="0" eaLnBrk="1" latinLnBrk="0" hangingPunct="1">
              <a:defRPr sz="800" kern="1200">
                <a:solidFill>
                  <a:schemeClr val="tx1"/>
                </a:solidFill>
                <a:latin typeface="+mn-lt"/>
                <a:ea typeface="+mn-ea"/>
                <a:cs typeface="+mn-cs"/>
              </a:defRPr>
            </a:lvl8pPr>
            <a:lvl9pPr marL="1625519" algn="l" defTabSz="203190" rtl="0" eaLnBrk="1" latinLnBrk="0" hangingPunct="1">
              <a:defRPr sz="800" kern="1200">
                <a:solidFill>
                  <a:schemeClr val="tx1"/>
                </a:solidFill>
                <a:latin typeface="+mn-lt"/>
                <a:ea typeface="+mn-ea"/>
                <a:cs typeface="+mn-cs"/>
              </a:defRPr>
            </a:lvl9pPr>
          </a:lstStyle>
          <a:p>
            <a:r>
              <a:rPr lang="en-US"/>
              <a:t>INTERNAL USE ONLY</a:t>
            </a:r>
          </a:p>
        </p:txBody>
      </p:sp>
    </p:spTree>
    <p:extLst>
      <p:ext uri="{BB962C8B-B14F-4D97-AF65-F5344CB8AC3E}">
        <p14:creationId xmlns:p14="http://schemas.microsoft.com/office/powerpoint/2010/main" val="7655615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8248D-B957-5C15-F579-48B91722CC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6D4093-BE98-A30A-532E-928F0BA97533}"/>
              </a:ext>
            </a:extLst>
          </p:cNvPr>
          <p:cNvSpPr>
            <a:spLocks noGrp="1"/>
          </p:cNvSpPr>
          <p:nvPr>
            <p:ph type="title"/>
          </p:nvPr>
        </p:nvSpPr>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Headache</a:t>
            </a:r>
          </a:p>
          <a:p>
            <a:endParaRPr lang="en-US"/>
          </a:p>
        </p:txBody>
      </p:sp>
      <p:sp>
        <p:nvSpPr>
          <p:cNvPr id="7" name="Text Placeholder 6">
            <a:extLst>
              <a:ext uri="{FF2B5EF4-FFF2-40B4-BE49-F238E27FC236}">
                <a16:creationId xmlns:a16="http://schemas.microsoft.com/office/drawing/2014/main" id="{E70BAB54-9B3F-E323-A177-DC10D900A267}"/>
              </a:ext>
            </a:extLst>
          </p:cNvPr>
          <p:cNvSpPr>
            <a:spLocks noGrp="1"/>
          </p:cNvSpPr>
          <p:nvPr>
            <p:ph type="body" idx="1"/>
          </p:nvPr>
        </p:nvSpPr>
        <p:spPr>
          <a:xfrm>
            <a:off x="686392" y="983775"/>
            <a:ext cx="4185623" cy="576262"/>
          </a:xfrm>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Headache</a:t>
            </a:r>
          </a:p>
        </p:txBody>
      </p:sp>
      <p:sp>
        <p:nvSpPr>
          <p:cNvPr id="3" name="Text Placeholder 2">
            <a:extLst>
              <a:ext uri="{FF2B5EF4-FFF2-40B4-BE49-F238E27FC236}">
                <a16:creationId xmlns:a16="http://schemas.microsoft.com/office/drawing/2014/main" id="{2FB52565-40A9-AD06-2683-76C2DF2316E8}"/>
              </a:ext>
            </a:extLst>
          </p:cNvPr>
          <p:cNvSpPr>
            <a:spLocks noGrp="1"/>
          </p:cNvSpPr>
          <p:nvPr>
            <p:ph sz="half" idx="2"/>
          </p:nvPr>
        </p:nvSpPr>
        <p:spPr>
          <a:xfrm>
            <a:off x="684710" y="1713028"/>
            <a:ext cx="4185623" cy="4206485"/>
          </a:xfrm>
        </p:spPr>
        <p:txBody>
          <a:bodyPr vert="horz" lIns="91440" tIns="45720" rIns="91440" bIns="45720" rtlCol="0" anchor="t">
            <a:noAutofit/>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pPr marL="0" indent="0">
              <a:buNone/>
            </a:pPr>
            <a:r>
              <a:rPr lang="en-US" sz="1200" u="sng">
                <a:solidFill>
                  <a:srgbClr val="232323"/>
                </a:solidFill>
                <a:latin typeface="Trebuchet MS"/>
                <a:cs typeface="Times New Roman"/>
              </a:rPr>
              <a:t>Definition</a:t>
            </a:r>
          </a:p>
          <a:p>
            <a:r>
              <a:rPr lang="en-US" sz="1200">
                <a:solidFill>
                  <a:srgbClr val="232323"/>
                </a:solidFill>
                <a:latin typeface="Trebuchet MS"/>
                <a:cs typeface="Times New Roman"/>
              </a:rPr>
              <a:t>Very common and most people will experience this in their lifetime. This is when there is pain in the head or face. </a:t>
            </a:r>
            <a:r>
              <a:rPr lang="en-US">
                <a:solidFill>
                  <a:srgbClr val="232323"/>
                </a:solidFill>
                <a:latin typeface="Trebuchet MS"/>
                <a:cs typeface="Times New Roman"/>
              </a:rPr>
              <a:t>Often</a:t>
            </a:r>
            <a:r>
              <a:rPr lang="en-US" sz="1200">
                <a:solidFill>
                  <a:srgbClr val="232323"/>
                </a:solidFill>
                <a:latin typeface="Trebuchet MS"/>
                <a:cs typeface="Times New Roman"/>
              </a:rPr>
              <a:t> described as a throbbing pressure. There are several types of headaches, and tension headaches are the most common. While most headaches aren’t dangerous, certain types can be a sign of a serious underlying condition.</a:t>
            </a:r>
          </a:p>
          <a:p>
            <a:pPr marL="0" indent="0">
              <a:buNone/>
            </a:pPr>
            <a:r>
              <a:rPr lang="en-US" sz="1200" u="sng">
                <a:solidFill>
                  <a:srgbClr val="4D5156"/>
                </a:solidFill>
                <a:latin typeface="Trebuchet MS"/>
                <a:cs typeface="Times New Roman"/>
              </a:rPr>
              <a:t>Questions to Ask:</a:t>
            </a:r>
          </a:p>
          <a:p>
            <a:pPr marL="171450" indent="-171450"/>
            <a:r>
              <a:rPr lang="en-US" sz="1200">
                <a:solidFill>
                  <a:srgbClr val="4D5156"/>
                </a:solidFill>
                <a:latin typeface="Trebuchet MS"/>
                <a:ea typeface="+mn-lt"/>
                <a:cs typeface="Times New Roman"/>
              </a:rPr>
              <a:t>When did the headache start?</a:t>
            </a:r>
          </a:p>
          <a:p>
            <a:pPr marL="171450" indent="-171450"/>
            <a:r>
              <a:rPr lang="en-US" sz="1200">
                <a:solidFill>
                  <a:srgbClr val="4D5156"/>
                </a:solidFill>
                <a:latin typeface="Trebuchet MS"/>
                <a:ea typeface="+mn-lt"/>
                <a:cs typeface="Times New Roman"/>
              </a:rPr>
              <a:t>Is it the worst headache of your life?</a:t>
            </a:r>
          </a:p>
          <a:p>
            <a:pPr marL="171450" indent="-171450"/>
            <a:r>
              <a:rPr lang="en-US" sz="1200">
                <a:solidFill>
                  <a:srgbClr val="4D5156"/>
                </a:solidFill>
                <a:latin typeface="Trebuchet MS"/>
                <a:ea typeface="+mn-lt"/>
                <a:cs typeface="Times New Roman"/>
              </a:rPr>
              <a:t>Do you have any other symptoms: numbness or tingling, chest pain, weakness, slurred speech, changes in vision, confusion?</a:t>
            </a:r>
          </a:p>
          <a:p>
            <a:pPr marL="171450" indent="-171450"/>
            <a:r>
              <a:rPr lang="en-US" sz="1200">
                <a:solidFill>
                  <a:srgbClr val="4D5156"/>
                </a:solidFill>
                <a:latin typeface="Trebuchet MS"/>
                <a:ea typeface="+mn-lt"/>
                <a:cs typeface="Times New Roman"/>
              </a:rPr>
              <a:t>Where is the pain located?</a:t>
            </a:r>
          </a:p>
          <a:p>
            <a:pPr marL="171450" indent="-171450"/>
            <a:r>
              <a:rPr lang="en-US" sz="1200">
                <a:solidFill>
                  <a:srgbClr val="4D5156"/>
                </a:solidFill>
                <a:latin typeface="Trebuchet MS"/>
                <a:ea typeface="+mn-lt"/>
                <a:cs typeface="Times New Roman"/>
              </a:rPr>
              <a:t>Any recent sinus infection/virus?</a:t>
            </a:r>
          </a:p>
          <a:p>
            <a:pPr marL="171450" indent="-171450"/>
            <a:r>
              <a:rPr lang="en-US" sz="1200">
                <a:solidFill>
                  <a:srgbClr val="4D5156"/>
                </a:solidFill>
                <a:latin typeface="Trebuchet MS"/>
                <a:ea typeface="+mn-lt"/>
                <a:cs typeface="Times New Roman"/>
              </a:rPr>
              <a:t>What have you tried OTC and has it helped?</a:t>
            </a:r>
          </a:p>
          <a:p>
            <a:pPr marL="0" indent="0">
              <a:buNone/>
            </a:pPr>
            <a:endParaRPr lang="en-US" sz="1200">
              <a:solidFill>
                <a:srgbClr val="4D5156"/>
              </a:solidFill>
              <a:latin typeface="Trebuchet MS" panose="020B0703020202090204" pitchFamily="34" charset="0"/>
              <a:ea typeface="+mn-lt"/>
              <a:cs typeface="Times New Roman"/>
            </a:endParaRPr>
          </a:p>
        </p:txBody>
      </p:sp>
      <p:sp>
        <p:nvSpPr>
          <p:cNvPr id="8" name="Text Placeholder 7">
            <a:extLst>
              <a:ext uri="{FF2B5EF4-FFF2-40B4-BE49-F238E27FC236}">
                <a16:creationId xmlns:a16="http://schemas.microsoft.com/office/drawing/2014/main" id="{BEA85F34-777C-ACC2-D4B1-349129E9C19F}"/>
              </a:ext>
            </a:extLst>
          </p:cNvPr>
          <p:cNvSpPr>
            <a:spLocks noGrp="1"/>
          </p:cNvSpPr>
          <p:nvPr>
            <p:ph type="body" sz="quarter" idx="3"/>
          </p:nvPr>
        </p:nvSpPr>
        <p:spPr>
          <a:xfrm>
            <a:off x="5197170" y="1136175"/>
            <a:ext cx="4185618" cy="576262"/>
          </a:xfrm>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Workflow Standing Order</a:t>
            </a:r>
          </a:p>
        </p:txBody>
      </p:sp>
      <p:sp>
        <p:nvSpPr>
          <p:cNvPr id="9" name="Content Placeholder 8">
            <a:extLst>
              <a:ext uri="{FF2B5EF4-FFF2-40B4-BE49-F238E27FC236}">
                <a16:creationId xmlns:a16="http://schemas.microsoft.com/office/drawing/2014/main" id="{58893012-6083-9A7D-320D-1F027B42A05A}"/>
              </a:ext>
            </a:extLst>
          </p:cNvPr>
          <p:cNvSpPr>
            <a:spLocks noGrp="1"/>
          </p:cNvSpPr>
          <p:nvPr>
            <p:ph sz="quarter" idx="4"/>
          </p:nvPr>
        </p:nvSpPr>
        <p:spPr>
          <a:xfrm>
            <a:off x="5197170" y="1710433"/>
            <a:ext cx="4919042" cy="4862707"/>
          </a:xfrm>
        </p:spPr>
        <p:txBody>
          <a:bodyPr vert="horz" lIns="91440" tIns="45720" rIns="91440" bIns="45720" rtlCol="0" anchor="t">
            <a:noAutofit/>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pPr marL="0" indent="0">
              <a:buNone/>
            </a:pPr>
            <a:r>
              <a:rPr lang="en-US" sz="1200" u="sng">
                <a:latin typeface="Trebuchet MS"/>
                <a:cs typeface="Times New Roman"/>
              </a:rPr>
              <a:t>Urgent Responses</a:t>
            </a:r>
          </a:p>
          <a:p>
            <a:r>
              <a:rPr lang="en-US" sz="1200">
                <a:latin typeface="Trebuchet MS"/>
                <a:cs typeface="Times New Roman"/>
              </a:rPr>
              <a:t>If the patient reports </a:t>
            </a:r>
            <a:r>
              <a:rPr lang="en-US" sz="1200">
                <a:solidFill>
                  <a:srgbClr val="4D5156"/>
                </a:solidFill>
                <a:latin typeface="Trebuchet MS"/>
                <a:cs typeface="Times New Roman"/>
              </a:rPr>
              <a:t>numbness or tingling, chest pain, weakness, slurred speech, changes in vision, confusion, or asserts this is the "worst headache of their life",</a:t>
            </a:r>
            <a:r>
              <a:rPr lang="en-US" sz="1200">
                <a:latin typeface="Trebuchet MS"/>
                <a:cs typeface="Times New Roman"/>
              </a:rPr>
              <a:t> refer for emergent evaluation and they are to notify their PCP; Inform patient to stop</a:t>
            </a:r>
            <a:r>
              <a:rPr lang="en-US">
                <a:latin typeface="Trebuchet MS"/>
                <a:cs typeface="Times New Roman"/>
              </a:rPr>
              <a:t> </a:t>
            </a:r>
            <a:r>
              <a:rPr lang="en-US" sz="1200">
                <a:latin typeface="Trebuchet MS"/>
                <a:cs typeface="Times New Roman"/>
              </a:rPr>
              <a:t> medications </a:t>
            </a:r>
          </a:p>
          <a:p>
            <a:pPr marL="1028700" lvl="1">
              <a:buFont typeface="Courier New,monospace"/>
              <a:buChar char="o"/>
            </a:pPr>
            <a:r>
              <a:rPr lang="en-US" sz="1200">
                <a:latin typeface="Trebuchet MS"/>
                <a:cs typeface="Times New Roman"/>
              </a:rPr>
              <a:t>Make a patient inquiry in the chart</a:t>
            </a:r>
          </a:p>
          <a:p>
            <a:pPr marL="1028700" lvl="1">
              <a:buFont typeface="Courier New,monospace"/>
              <a:buChar char="o"/>
            </a:pPr>
            <a:r>
              <a:rPr lang="en-US" sz="1200">
                <a:latin typeface="Trebuchet MS"/>
                <a:cs typeface="Times New Roman"/>
              </a:rPr>
              <a:t>Send the state lead a direct message or notify a Clinical Supervisor if the state lead is unavailable.</a:t>
            </a:r>
          </a:p>
          <a:p>
            <a:pPr marL="0" indent="0">
              <a:buNone/>
            </a:pPr>
            <a:r>
              <a:rPr lang="en-US" sz="1200" u="sng">
                <a:latin typeface="Trebuchet MS"/>
                <a:cs typeface="Times New Roman"/>
              </a:rPr>
              <a:t>Non-Urgent Responses</a:t>
            </a:r>
          </a:p>
          <a:p>
            <a:pPr marL="571500" lvl="1" indent="-171450">
              <a:buFont typeface="Courier New,monospace" charset="2"/>
              <a:buChar char="o"/>
            </a:pPr>
            <a:r>
              <a:rPr lang="en-US" sz="1200">
                <a:latin typeface="Trebuchet MS"/>
                <a:cs typeface="Times New Roman"/>
              </a:rPr>
              <a:t>Make sure you have a sleep routine with good/adequate sleep hours at night</a:t>
            </a:r>
            <a:endParaRPr lang="en-US" sz="1200">
              <a:solidFill>
                <a:srgbClr val="000000"/>
              </a:solidFill>
              <a:latin typeface="Trebuchet MS"/>
              <a:cs typeface="Times New Roman"/>
            </a:endParaRPr>
          </a:p>
          <a:p>
            <a:pPr marL="571500" lvl="1" indent="-171450">
              <a:buFont typeface="Courier New,monospace" charset="2"/>
              <a:buChar char="o"/>
            </a:pPr>
            <a:r>
              <a:rPr lang="en-US" sz="1200">
                <a:latin typeface="Trebuchet MS"/>
                <a:cs typeface="Times New Roman"/>
              </a:rPr>
              <a:t>Stay hydrated and drink plenty fluids</a:t>
            </a:r>
            <a:endParaRPr lang="en-US" sz="1200">
              <a:solidFill>
                <a:srgbClr val="000000"/>
              </a:solidFill>
              <a:latin typeface="Trebuchet MS"/>
              <a:cs typeface="Times New Roman"/>
            </a:endParaRPr>
          </a:p>
          <a:p>
            <a:pPr marL="571500" lvl="1" indent="-171450">
              <a:buFont typeface="Courier New,monospace" charset="2"/>
              <a:buChar char="o"/>
            </a:pPr>
            <a:r>
              <a:rPr lang="en-US" sz="1200">
                <a:latin typeface="Trebuchet MS"/>
                <a:cs typeface="Times New Roman"/>
              </a:rPr>
              <a:t>Limit fasting—make sure have enough protein in your diet (50% of body weight)</a:t>
            </a:r>
            <a:endParaRPr lang="en-US" sz="1200">
              <a:solidFill>
                <a:srgbClr val="404040"/>
              </a:solidFill>
              <a:latin typeface="Trebuchet MS"/>
              <a:ea typeface="+mn-lt"/>
              <a:cs typeface="Times New Roman"/>
            </a:endParaRPr>
          </a:p>
          <a:p>
            <a:pPr marL="571500" lvl="1" indent="-171450">
              <a:buFont typeface="Courier New,monospace" charset="2"/>
              <a:buChar char="o"/>
            </a:pPr>
            <a:r>
              <a:rPr lang="en-US" sz="1200">
                <a:solidFill>
                  <a:srgbClr val="232323"/>
                </a:solidFill>
                <a:latin typeface="Trebuchet MS"/>
                <a:ea typeface="+mn-lt"/>
                <a:cs typeface="+mn-lt"/>
              </a:rPr>
              <a:t>OTC meds: Ibuprofen/Motrin/Advil/Aleve/Tylenol per package instructions</a:t>
            </a:r>
            <a:endParaRPr lang="en-US" sz="1200">
              <a:solidFill>
                <a:srgbClr val="232323"/>
              </a:solidFill>
              <a:latin typeface="Trebuchet MS"/>
            </a:endParaRPr>
          </a:p>
          <a:p>
            <a:pPr marL="571500" lvl="1" indent="-171450">
              <a:buFont typeface="Courier New,monospace" charset="2"/>
              <a:buChar char="o"/>
            </a:pPr>
            <a:r>
              <a:rPr lang="en-US" sz="1200">
                <a:solidFill>
                  <a:srgbClr val="232323"/>
                </a:solidFill>
                <a:latin typeface="Trebuchet MS"/>
                <a:cs typeface="Times New Roman"/>
              </a:rPr>
              <a:t>Avoid caffeine, alcohol, smoking</a:t>
            </a:r>
          </a:p>
          <a:p>
            <a:pPr marL="571500" lvl="1" indent="-171450">
              <a:buFont typeface="Courier New,monospace" charset="2"/>
              <a:buChar char="o"/>
            </a:pPr>
            <a:r>
              <a:rPr lang="en-US" sz="1200">
                <a:solidFill>
                  <a:srgbClr val="232323"/>
                </a:solidFill>
                <a:latin typeface="Trebuchet MS"/>
                <a:cs typeface="Times New Roman"/>
              </a:rPr>
              <a:t>Can set up a video visit to discuss with provider too</a:t>
            </a:r>
          </a:p>
          <a:p>
            <a:endParaRPr lang="en-US" sz="1200">
              <a:latin typeface="Trebuchet MS" panose="020B0703020202090204" pitchFamily="34" charset="0"/>
              <a:cs typeface="Times New Roman"/>
            </a:endParaRPr>
          </a:p>
          <a:p>
            <a:pPr marL="0" indent="0">
              <a:buNone/>
            </a:pPr>
            <a:endParaRPr lang="en-US" sz="1200">
              <a:latin typeface="Trebuchet MS" panose="020B0703020202090204" pitchFamily="34" charset="0"/>
              <a:cs typeface="Times New Roman"/>
            </a:endParaRPr>
          </a:p>
        </p:txBody>
      </p:sp>
      <p:sp>
        <p:nvSpPr>
          <p:cNvPr id="4" name="Footer Placeholder 3">
            <a:extLst>
              <a:ext uri="{FF2B5EF4-FFF2-40B4-BE49-F238E27FC236}">
                <a16:creationId xmlns:a16="http://schemas.microsoft.com/office/drawing/2014/main" id="{EBC77DC8-49B3-98EC-B3D6-F90CE086A22D}"/>
              </a:ext>
            </a:extLst>
          </p:cNvPr>
          <p:cNvSpPr>
            <a:spLocks noGrp="1"/>
          </p:cNvSpPr>
          <p:nvPr>
            <p:ph type="ftr" sz="quarter" idx="11"/>
          </p:nvPr>
        </p:nvSpPr>
        <p:spPr/>
        <p:txBody>
          <a:bodyPr/>
          <a:lstStyle>
            <a:defPPr>
              <a:defRPr lang="en-US"/>
            </a:defPPr>
            <a:lvl1pPr marL="0" algn="l" defTabSz="203190" rtl="0" eaLnBrk="1" latinLnBrk="0" hangingPunct="1">
              <a:defRPr sz="800" kern="1200">
                <a:solidFill>
                  <a:schemeClr val="tx1"/>
                </a:solidFill>
                <a:latin typeface="+mn-lt"/>
                <a:ea typeface="+mn-ea"/>
                <a:cs typeface="+mn-cs"/>
              </a:defRPr>
            </a:lvl1pPr>
            <a:lvl2pPr marL="203190" algn="l" defTabSz="203190" rtl="0" eaLnBrk="1" latinLnBrk="0" hangingPunct="1">
              <a:defRPr sz="800" kern="1200">
                <a:solidFill>
                  <a:schemeClr val="tx1"/>
                </a:solidFill>
                <a:latin typeface="+mn-lt"/>
                <a:ea typeface="+mn-ea"/>
                <a:cs typeface="+mn-cs"/>
              </a:defRPr>
            </a:lvl2pPr>
            <a:lvl3pPr marL="406380" algn="l" defTabSz="203190" rtl="0" eaLnBrk="1" latinLnBrk="0" hangingPunct="1">
              <a:defRPr sz="800" kern="1200">
                <a:solidFill>
                  <a:schemeClr val="tx1"/>
                </a:solidFill>
                <a:latin typeface="+mn-lt"/>
                <a:ea typeface="+mn-ea"/>
                <a:cs typeface="+mn-cs"/>
              </a:defRPr>
            </a:lvl3pPr>
            <a:lvl4pPr marL="609570" algn="l" defTabSz="203190" rtl="0" eaLnBrk="1" latinLnBrk="0" hangingPunct="1">
              <a:defRPr sz="800" kern="1200">
                <a:solidFill>
                  <a:schemeClr val="tx1"/>
                </a:solidFill>
                <a:latin typeface="+mn-lt"/>
                <a:ea typeface="+mn-ea"/>
                <a:cs typeface="+mn-cs"/>
              </a:defRPr>
            </a:lvl4pPr>
            <a:lvl5pPr marL="812759" algn="l" defTabSz="203190" rtl="0" eaLnBrk="1" latinLnBrk="0" hangingPunct="1">
              <a:defRPr sz="800" kern="1200">
                <a:solidFill>
                  <a:schemeClr val="tx1"/>
                </a:solidFill>
                <a:latin typeface="+mn-lt"/>
                <a:ea typeface="+mn-ea"/>
                <a:cs typeface="+mn-cs"/>
              </a:defRPr>
            </a:lvl5pPr>
            <a:lvl6pPr marL="1015949" algn="l" defTabSz="203190" rtl="0" eaLnBrk="1" latinLnBrk="0" hangingPunct="1">
              <a:defRPr sz="800" kern="1200">
                <a:solidFill>
                  <a:schemeClr val="tx1"/>
                </a:solidFill>
                <a:latin typeface="+mn-lt"/>
                <a:ea typeface="+mn-ea"/>
                <a:cs typeface="+mn-cs"/>
              </a:defRPr>
            </a:lvl6pPr>
            <a:lvl7pPr marL="1219139" algn="l" defTabSz="203190" rtl="0" eaLnBrk="1" latinLnBrk="0" hangingPunct="1">
              <a:defRPr sz="800" kern="1200">
                <a:solidFill>
                  <a:schemeClr val="tx1"/>
                </a:solidFill>
                <a:latin typeface="+mn-lt"/>
                <a:ea typeface="+mn-ea"/>
                <a:cs typeface="+mn-cs"/>
              </a:defRPr>
            </a:lvl7pPr>
            <a:lvl8pPr marL="1422329" algn="l" defTabSz="203190" rtl="0" eaLnBrk="1" latinLnBrk="0" hangingPunct="1">
              <a:defRPr sz="800" kern="1200">
                <a:solidFill>
                  <a:schemeClr val="tx1"/>
                </a:solidFill>
                <a:latin typeface="+mn-lt"/>
                <a:ea typeface="+mn-ea"/>
                <a:cs typeface="+mn-cs"/>
              </a:defRPr>
            </a:lvl8pPr>
            <a:lvl9pPr marL="1625519" algn="l" defTabSz="203190" rtl="0" eaLnBrk="1" latinLnBrk="0" hangingPunct="1">
              <a:defRPr sz="800" kern="1200">
                <a:solidFill>
                  <a:schemeClr val="tx1"/>
                </a:solidFill>
                <a:latin typeface="+mn-lt"/>
                <a:ea typeface="+mn-ea"/>
                <a:cs typeface="+mn-cs"/>
              </a:defRPr>
            </a:lvl9pPr>
          </a:lstStyle>
          <a:p>
            <a:r>
              <a:rPr lang="en-US"/>
              <a:t>INTERNAL USE ONLY</a:t>
            </a:r>
          </a:p>
        </p:txBody>
      </p:sp>
    </p:spTree>
    <p:extLst>
      <p:ext uri="{BB962C8B-B14F-4D97-AF65-F5344CB8AC3E}">
        <p14:creationId xmlns:p14="http://schemas.microsoft.com/office/powerpoint/2010/main" val="70160432"/>
      </p:ext>
    </p:extLst>
  </p:cSld>
  <p:clrMapOvr>
    <a:masterClrMapping/>
  </p:clrMapOvr>
  <p:extLst>
    <p:ext uri="{6950BFC3-D8DA-4A85-94F7-54DA5524770B}">
      <p188:commentRel xmlns:p188="http://schemas.microsoft.com/office/powerpoint/2018/8/main" r:id="rId2"/>
    </p:ext>
  </p:extLs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678A5-8536-B0D8-B00A-CF5FB3E2C3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3F9554-EF0F-B62B-FA73-FD5ACB403903}"/>
              </a:ext>
            </a:extLst>
          </p:cNvPr>
          <p:cNvSpPr>
            <a:spLocks noGrp="1"/>
          </p:cNvSpPr>
          <p:nvPr>
            <p:ph type="title"/>
          </p:nvPr>
        </p:nvSpPr>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Hair Loss</a:t>
            </a:r>
          </a:p>
        </p:txBody>
      </p:sp>
      <p:sp>
        <p:nvSpPr>
          <p:cNvPr id="7" name="Text Placeholder 6">
            <a:extLst>
              <a:ext uri="{FF2B5EF4-FFF2-40B4-BE49-F238E27FC236}">
                <a16:creationId xmlns:a16="http://schemas.microsoft.com/office/drawing/2014/main" id="{584E9DD0-C5B8-EA2F-741B-2E4F1BDF7F5E}"/>
              </a:ext>
            </a:extLst>
          </p:cNvPr>
          <p:cNvSpPr>
            <a:spLocks noGrp="1"/>
          </p:cNvSpPr>
          <p:nvPr>
            <p:ph type="body" idx="1"/>
          </p:nvPr>
        </p:nvSpPr>
        <p:spPr>
          <a:xfrm>
            <a:off x="647171" y="1389458"/>
            <a:ext cx="4185623" cy="576262"/>
          </a:xfrm>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Hair Loss</a:t>
            </a:r>
          </a:p>
        </p:txBody>
      </p:sp>
      <p:sp>
        <p:nvSpPr>
          <p:cNvPr id="3" name="Text Placeholder 2">
            <a:extLst>
              <a:ext uri="{FF2B5EF4-FFF2-40B4-BE49-F238E27FC236}">
                <a16:creationId xmlns:a16="http://schemas.microsoft.com/office/drawing/2014/main" id="{599CA3B5-965F-4834-E776-84BD487ABB59}"/>
              </a:ext>
            </a:extLst>
          </p:cNvPr>
          <p:cNvSpPr>
            <a:spLocks noGrp="1"/>
          </p:cNvSpPr>
          <p:nvPr>
            <p:ph sz="half" idx="2"/>
          </p:nvPr>
        </p:nvSpPr>
        <p:spPr>
          <a:xfrm>
            <a:off x="675746" y="1965721"/>
            <a:ext cx="4185623" cy="3304117"/>
          </a:xfrm>
        </p:spPr>
        <p:txBody>
          <a:bodyPr vert="horz" lIns="91440" tIns="45720" rIns="91440" bIns="45720" rtlCol="0" anchor="t">
            <a:noAutofit/>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pPr marL="0" indent="0">
              <a:buNone/>
            </a:pPr>
            <a:r>
              <a:rPr lang="en-US" sz="1200" u="sng">
                <a:solidFill>
                  <a:srgbClr val="232323"/>
                </a:solidFill>
                <a:latin typeface="Trebuchet MS" panose="020B0703020202090204" pitchFamily="34" charset="0"/>
                <a:cs typeface="Times New Roman"/>
              </a:rPr>
              <a:t>Definition</a:t>
            </a:r>
          </a:p>
          <a:p>
            <a:pPr marL="171459" indent="-171459"/>
            <a:r>
              <a:rPr lang="en-US" sz="1200">
                <a:solidFill>
                  <a:srgbClr val="232323"/>
                </a:solidFill>
                <a:latin typeface="Trebuchet MS" panose="020B0703020202090204" pitchFamily="34" charset="0"/>
                <a:cs typeface="Times New Roman"/>
              </a:rPr>
              <a:t>It is normal to </a:t>
            </a:r>
            <a:r>
              <a:rPr lang="en-US" sz="1200">
                <a:solidFill>
                  <a:srgbClr val="232323"/>
                </a:solidFill>
                <a:latin typeface="Trebuchet MS" panose="020B0703020202090204" pitchFamily="34" charset="0"/>
                <a:ea typeface="+mn-lt"/>
                <a:cs typeface="Times New Roman"/>
              </a:rPr>
              <a:t>have hair loss daily</a:t>
            </a:r>
            <a:r>
              <a:rPr lang="en-US" sz="1200">
                <a:solidFill>
                  <a:srgbClr val="232323"/>
                </a:solidFill>
                <a:latin typeface="Trebuchet MS" panose="020B0703020202090204" pitchFamily="34" charset="0"/>
                <a:cs typeface="Times New Roman"/>
              </a:rPr>
              <a:t> as part of our regular hair growth cycle. Illness, hormonal changes, aging, medical conditions, nutritional changes can interfere with the growth cycle where more hair falls out, but new strands don't always grow back.</a:t>
            </a:r>
            <a:endParaRPr lang="en-US" sz="1200" u="sng">
              <a:solidFill>
                <a:srgbClr val="232323"/>
              </a:solidFill>
              <a:latin typeface="Trebuchet MS" panose="020B0703020202090204" pitchFamily="34" charset="0"/>
              <a:cs typeface="Times New Roman"/>
            </a:endParaRPr>
          </a:p>
          <a:p>
            <a:pPr marL="0" indent="0">
              <a:buNone/>
            </a:pPr>
            <a:r>
              <a:rPr lang="en-US" sz="1200" u="sng">
                <a:solidFill>
                  <a:srgbClr val="4D5156"/>
                </a:solidFill>
                <a:latin typeface="Trebuchet MS" panose="020B0703020202090204" pitchFamily="34" charset="0"/>
                <a:cs typeface="Times New Roman"/>
              </a:rPr>
              <a:t>Questions to Ask:</a:t>
            </a:r>
          </a:p>
          <a:p>
            <a:r>
              <a:rPr lang="en-US" sz="1200">
                <a:solidFill>
                  <a:srgbClr val="4D5156"/>
                </a:solidFill>
                <a:latin typeface="Trebuchet MS" panose="020B0703020202090204" pitchFamily="34" charset="0"/>
                <a:ea typeface="+mn-lt"/>
                <a:cs typeface="Times New Roman"/>
              </a:rPr>
              <a:t>When did you first notice the hair loss</a:t>
            </a:r>
          </a:p>
          <a:p>
            <a:r>
              <a:rPr lang="en-US" sz="1200">
                <a:solidFill>
                  <a:srgbClr val="4D5156"/>
                </a:solidFill>
                <a:latin typeface="Trebuchet MS" panose="020B0703020202090204" pitchFamily="34" charset="0"/>
                <a:ea typeface="+mn-lt"/>
                <a:cs typeface="Times New Roman"/>
              </a:rPr>
              <a:t>Is this on your head in one localized area</a:t>
            </a:r>
          </a:p>
          <a:p>
            <a:r>
              <a:rPr lang="en-US" sz="1200">
                <a:solidFill>
                  <a:srgbClr val="4D5156"/>
                </a:solidFill>
                <a:latin typeface="Trebuchet MS" panose="020B0703020202090204" pitchFamily="34" charset="0"/>
                <a:ea typeface="+mn-lt"/>
                <a:cs typeface="Times New Roman"/>
              </a:rPr>
              <a:t>Is it generalized hair loss on the scalp</a:t>
            </a:r>
          </a:p>
          <a:p>
            <a:r>
              <a:rPr lang="en-US" sz="1200">
                <a:solidFill>
                  <a:srgbClr val="4D5156"/>
                </a:solidFill>
                <a:latin typeface="Trebuchet MS" panose="020B0703020202090204" pitchFamily="34" charset="0"/>
                <a:ea typeface="+mn-lt"/>
                <a:cs typeface="Times New Roman"/>
              </a:rPr>
              <a:t>Any itching or irritation or rash on the head</a:t>
            </a:r>
          </a:p>
        </p:txBody>
      </p:sp>
      <p:sp>
        <p:nvSpPr>
          <p:cNvPr id="8" name="Text Placeholder 7">
            <a:extLst>
              <a:ext uri="{FF2B5EF4-FFF2-40B4-BE49-F238E27FC236}">
                <a16:creationId xmlns:a16="http://schemas.microsoft.com/office/drawing/2014/main" id="{2218F6F9-1112-7E05-E885-E76E49847916}"/>
              </a:ext>
            </a:extLst>
          </p:cNvPr>
          <p:cNvSpPr>
            <a:spLocks noGrp="1"/>
          </p:cNvSpPr>
          <p:nvPr>
            <p:ph type="body" sz="quarter" idx="3"/>
          </p:nvPr>
        </p:nvSpPr>
        <p:spPr>
          <a:xfrm>
            <a:off x="5182272" y="816598"/>
            <a:ext cx="4185618" cy="576262"/>
          </a:xfrm>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Workflow Standing Order</a:t>
            </a:r>
          </a:p>
        </p:txBody>
      </p:sp>
      <p:sp>
        <p:nvSpPr>
          <p:cNvPr id="9" name="Content Placeholder 8">
            <a:extLst>
              <a:ext uri="{FF2B5EF4-FFF2-40B4-BE49-F238E27FC236}">
                <a16:creationId xmlns:a16="http://schemas.microsoft.com/office/drawing/2014/main" id="{33E25E02-24AC-4EB3-BCFD-BBECB453C204}"/>
              </a:ext>
            </a:extLst>
          </p:cNvPr>
          <p:cNvSpPr>
            <a:spLocks noGrp="1"/>
          </p:cNvSpPr>
          <p:nvPr>
            <p:ph sz="quarter" idx="4"/>
          </p:nvPr>
        </p:nvSpPr>
        <p:spPr>
          <a:xfrm>
            <a:off x="5073417" y="1388778"/>
            <a:ext cx="6185867" cy="5554625"/>
          </a:xfrm>
        </p:spPr>
        <p:txBody>
          <a:bodyPr vert="horz" lIns="91440" tIns="45720" rIns="91440" bIns="45720" rtlCol="0" anchor="t">
            <a:noAutofit/>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pPr marL="0" indent="0">
              <a:buNone/>
            </a:pPr>
            <a:r>
              <a:rPr lang="en-US" sz="1200" u="sng">
                <a:latin typeface="Trebuchet MS"/>
                <a:cs typeface="Times New Roman"/>
              </a:rPr>
              <a:t>Urgent Responses</a:t>
            </a:r>
            <a:endParaRPr lang="en-US" sz="1200">
              <a:latin typeface="Trebuchet MS"/>
              <a:cs typeface="Times New Roman"/>
            </a:endParaRPr>
          </a:p>
          <a:p>
            <a:pPr marL="628650"/>
            <a:r>
              <a:rPr lang="en-US" sz="1400">
                <a:latin typeface="Trebuchet MS"/>
                <a:cs typeface="Times New Roman"/>
              </a:rPr>
              <a:t>Not Urgent</a:t>
            </a:r>
          </a:p>
          <a:p>
            <a:pPr marL="628650"/>
            <a:r>
              <a:rPr lang="en-US" sz="1400">
                <a:latin typeface="Trebuchet MS"/>
                <a:cs typeface="Times New Roman"/>
              </a:rPr>
              <a:t>If the patient states hair loss in one localized spot, irritation, rash, itching refer to their PCP; Okay to continue medication. </a:t>
            </a:r>
            <a:endParaRPr lang="en-US">
              <a:latin typeface="Trebuchet MS"/>
              <a:cs typeface="Times New Roman"/>
            </a:endParaRPr>
          </a:p>
          <a:p>
            <a:pPr marL="818515" lvl="1" indent="-171450"/>
            <a:r>
              <a:rPr lang="en-US" sz="1200">
                <a:latin typeface="Trebuchet MS"/>
                <a:cs typeface="Times New Roman"/>
              </a:rPr>
              <a:t>Make a patient inquiry in the chart</a:t>
            </a:r>
            <a:endParaRPr lang="en-US">
              <a:latin typeface="Trebuchet MS"/>
            </a:endParaRPr>
          </a:p>
          <a:p>
            <a:pPr marL="914400" lvl="1" indent="-171450"/>
            <a:r>
              <a:rPr lang="en-US" sz="1200">
                <a:latin typeface="Trebuchet MS"/>
                <a:cs typeface="Times New Roman"/>
              </a:rPr>
              <a:t>Send the Lead NP a direct message or the Clinical Supervisors if the State Lead is unavailable</a:t>
            </a:r>
          </a:p>
          <a:p>
            <a:pPr marL="0" indent="0">
              <a:buNone/>
            </a:pPr>
            <a:r>
              <a:rPr lang="en-US" sz="1200" u="sng">
                <a:latin typeface="Trebuchet MS"/>
                <a:cs typeface="Times New Roman"/>
              </a:rPr>
              <a:t>Non-Urgent Responses</a:t>
            </a:r>
          </a:p>
          <a:p>
            <a:pPr marL="171450" indent="-171450"/>
            <a:r>
              <a:rPr lang="en-US" sz="1200">
                <a:latin typeface="Trebuchet MS"/>
                <a:cs typeface="Times New Roman"/>
              </a:rPr>
              <a:t>It can take 6 months to see hair growth changes</a:t>
            </a:r>
          </a:p>
          <a:p>
            <a:pPr marL="171450" indent="-171450"/>
            <a:r>
              <a:rPr lang="en-US" sz="1200">
                <a:latin typeface="Trebuchet MS"/>
                <a:cs typeface="Times New Roman"/>
              </a:rPr>
              <a:t>Eat a healthy diet and ensure getting 50% of body weight in grams of protein</a:t>
            </a:r>
            <a:endParaRPr lang="en-US">
              <a:latin typeface="Trebuchet MS"/>
            </a:endParaRPr>
          </a:p>
          <a:p>
            <a:pPr marL="171450" indent="-171450"/>
            <a:r>
              <a:rPr lang="en-US" sz="1200">
                <a:latin typeface="Trebuchet MS"/>
                <a:cs typeface="Times New Roman"/>
              </a:rPr>
              <a:t>Over-the-Counter vitamin for hair/skin/nails, or topical Minoxidil </a:t>
            </a:r>
          </a:p>
          <a:p>
            <a:pPr marL="171450" indent="-171450"/>
            <a:r>
              <a:rPr lang="en-US" sz="1200">
                <a:latin typeface="Trebuchet MS"/>
                <a:cs typeface="Times New Roman"/>
              </a:rPr>
              <a:t>Limit stress</a:t>
            </a:r>
          </a:p>
          <a:p>
            <a:pPr marL="171450" indent="-171450"/>
            <a:r>
              <a:rPr lang="en-US" sz="1200">
                <a:latin typeface="Trebuchet MS"/>
                <a:cs typeface="Times New Roman"/>
              </a:rPr>
              <a:t>Avoid hairstyles that pull hair tightly. Be gentle with your hair and use a detangler if needed</a:t>
            </a:r>
          </a:p>
          <a:p>
            <a:pPr marL="171450" indent="-171450"/>
            <a:r>
              <a:rPr lang="en-US" sz="1200">
                <a:latin typeface="Trebuchet MS"/>
                <a:cs typeface="Times New Roman"/>
              </a:rPr>
              <a:t>Avoid harsh chemical treatments</a:t>
            </a:r>
          </a:p>
          <a:p>
            <a:pPr marL="171450" indent="-171450"/>
            <a:r>
              <a:rPr lang="en-US" sz="1200">
                <a:latin typeface="Trebuchet MS"/>
                <a:cs typeface="Times New Roman"/>
              </a:rPr>
              <a:t>Stop smoking</a:t>
            </a:r>
          </a:p>
          <a:p>
            <a:pPr marL="171450" indent="-171450"/>
            <a:r>
              <a:rPr lang="en-US" sz="1200">
                <a:latin typeface="Trebuchet MS"/>
                <a:cs typeface="Times New Roman"/>
              </a:rPr>
              <a:t>Protect from sunlight</a:t>
            </a:r>
          </a:p>
          <a:p>
            <a:pPr marL="171450" indent="-171450"/>
            <a:r>
              <a:rPr lang="en-US">
                <a:latin typeface="Trebuchet MS"/>
                <a:cs typeface="Times New Roman"/>
              </a:rPr>
              <a:t>Supplement Suggestions: Collagen, </a:t>
            </a:r>
            <a:r>
              <a:rPr lang="en-US" err="1">
                <a:latin typeface="Trebuchet MS"/>
                <a:cs typeface="Times New Roman"/>
              </a:rPr>
              <a:t>Cyano</a:t>
            </a:r>
            <a:r>
              <a:rPr lang="en-US">
                <a:latin typeface="Trebuchet MS"/>
                <a:cs typeface="Times New Roman"/>
              </a:rPr>
              <a:t>, </a:t>
            </a:r>
            <a:r>
              <a:rPr lang="en-US" err="1">
                <a:latin typeface="Trebuchet MS"/>
                <a:cs typeface="Times New Roman"/>
              </a:rPr>
              <a:t>Lipo</a:t>
            </a:r>
            <a:r>
              <a:rPr lang="en-US">
                <a:latin typeface="Trebuchet MS"/>
                <a:cs typeface="Times New Roman"/>
              </a:rPr>
              <a:t>, </a:t>
            </a:r>
            <a:r>
              <a:rPr lang="en-US" err="1">
                <a:latin typeface="Trebuchet MS"/>
                <a:cs typeface="Times New Roman"/>
              </a:rPr>
              <a:t>multiV</a:t>
            </a:r>
            <a:r>
              <a:rPr lang="en-US">
                <a:latin typeface="Trebuchet MS"/>
                <a:cs typeface="Times New Roman"/>
              </a:rPr>
              <a:t>, </a:t>
            </a:r>
          </a:p>
          <a:p>
            <a:pPr marL="0" indent="0">
              <a:buNone/>
            </a:pPr>
            <a:endParaRPr lang="en-US" sz="1200">
              <a:latin typeface="Trebuchet MS" panose="020B0703020202090204" pitchFamily="34" charset="0"/>
              <a:cs typeface="Times New Roman"/>
            </a:endParaRPr>
          </a:p>
        </p:txBody>
      </p:sp>
      <p:sp>
        <p:nvSpPr>
          <p:cNvPr id="4" name="Footer Placeholder 3">
            <a:extLst>
              <a:ext uri="{FF2B5EF4-FFF2-40B4-BE49-F238E27FC236}">
                <a16:creationId xmlns:a16="http://schemas.microsoft.com/office/drawing/2014/main" id="{844A05B8-23F3-E76C-5B72-30C99B4FB90C}"/>
              </a:ext>
            </a:extLst>
          </p:cNvPr>
          <p:cNvSpPr>
            <a:spLocks noGrp="1"/>
          </p:cNvSpPr>
          <p:nvPr>
            <p:ph type="ftr" sz="quarter" idx="11"/>
          </p:nvPr>
        </p:nvSpPr>
        <p:spPr/>
        <p:txBody>
          <a:bodyPr/>
          <a:lstStyle>
            <a:defPPr>
              <a:defRPr lang="en-US"/>
            </a:defPPr>
            <a:lvl1pPr marL="0" algn="l" defTabSz="203190" rtl="0" eaLnBrk="1" latinLnBrk="0" hangingPunct="1">
              <a:defRPr sz="800" kern="1200">
                <a:solidFill>
                  <a:schemeClr val="tx1"/>
                </a:solidFill>
                <a:latin typeface="+mn-lt"/>
                <a:ea typeface="+mn-ea"/>
                <a:cs typeface="+mn-cs"/>
              </a:defRPr>
            </a:lvl1pPr>
            <a:lvl2pPr marL="203190" algn="l" defTabSz="203190" rtl="0" eaLnBrk="1" latinLnBrk="0" hangingPunct="1">
              <a:defRPr sz="800" kern="1200">
                <a:solidFill>
                  <a:schemeClr val="tx1"/>
                </a:solidFill>
                <a:latin typeface="+mn-lt"/>
                <a:ea typeface="+mn-ea"/>
                <a:cs typeface="+mn-cs"/>
              </a:defRPr>
            </a:lvl2pPr>
            <a:lvl3pPr marL="406380" algn="l" defTabSz="203190" rtl="0" eaLnBrk="1" latinLnBrk="0" hangingPunct="1">
              <a:defRPr sz="800" kern="1200">
                <a:solidFill>
                  <a:schemeClr val="tx1"/>
                </a:solidFill>
                <a:latin typeface="+mn-lt"/>
                <a:ea typeface="+mn-ea"/>
                <a:cs typeface="+mn-cs"/>
              </a:defRPr>
            </a:lvl3pPr>
            <a:lvl4pPr marL="609570" algn="l" defTabSz="203190" rtl="0" eaLnBrk="1" latinLnBrk="0" hangingPunct="1">
              <a:defRPr sz="800" kern="1200">
                <a:solidFill>
                  <a:schemeClr val="tx1"/>
                </a:solidFill>
                <a:latin typeface="+mn-lt"/>
                <a:ea typeface="+mn-ea"/>
                <a:cs typeface="+mn-cs"/>
              </a:defRPr>
            </a:lvl4pPr>
            <a:lvl5pPr marL="812759" algn="l" defTabSz="203190" rtl="0" eaLnBrk="1" latinLnBrk="0" hangingPunct="1">
              <a:defRPr sz="800" kern="1200">
                <a:solidFill>
                  <a:schemeClr val="tx1"/>
                </a:solidFill>
                <a:latin typeface="+mn-lt"/>
                <a:ea typeface="+mn-ea"/>
                <a:cs typeface="+mn-cs"/>
              </a:defRPr>
            </a:lvl5pPr>
            <a:lvl6pPr marL="1015949" algn="l" defTabSz="203190" rtl="0" eaLnBrk="1" latinLnBrk="0" hangingPunct="1">
              <a:defRPr sz="800" kern="1200">
                <a:solidFill>
                  <a:schemeClr val="tx1"/>
                </a:solidFill>
                <a:latin typeface="+mn-lt"/>
                <a:ea typeface="+mn-ea"/>
                <a:cs typeface="+mn-cs"/>
              </a:defRPr>
            </a:lvl6pPr>
            <a:lvl7pPr marL="1219139" algn="l" defTabSz="203190" rtl="0" eaLnBrk="1" latinLnBrk="0" hangingPunct="1">
              <a:defRPr sz="800" kern="1200">
                <a:solidFill>
                  <a:schemeClr val="tx1"/>
                </a:solidFill>
                <a:latin typeface="+mn-lt"/>
                <a:ea typeface="+mn-ea"/>
                <a:cs typeface="+mn-cs"/>
              </a:defRPr>
            </a:lvl7pPr>
            <a:lvl8pPr marL="1422329" algn="l" defTabSz="203190" rtl="0" eaLnBrk="1" latinLnBrk="0" hangingPunct="1">
              <a:defRPr sz="800" kern="1200">
                <a:solidFill>
                  <a:schemeClr val="tx1"/>
                </a:solidFill>
                <a:latin typeface="+mn-lt"/>
                <a:ea typeface="+mn-ea"/>
                <a:cs typeface="+mn-cs"/>
              </a:defRPr>
            </a:lvl8pPr>
            <a:lvl9pPr marL="1625519" algn="l" defTabSz="203190" rtl="0" eaLnBrk="1" latinLnBrk="0" hangingPunct="1">
              <a:defRPr sz="800" kern="1200">
                <a:solidFill>
                  <a:schemeClr val="tx1"/>
                </a:solidFill>
                <a:latin typeface="+mn-lt"/>
                <a:ea typeface="+mn-ea"/>
                <a:cs typeface="+mn-cs"/>
              </a:defRPr>
            </a:lvl9pPr>
          </a:lstStyle>
          <a:p>
            <a:r>
              <a:rPr lang="en-US"/>
              <a:t>INTERNAL USE ONLY</a:t>
            </a:r>
          </a:p>
        </p:txBody>
      </p:sp>
    </p:spTree>
    <p:extLst>
      <p:ext uri="{BB962C8B-B14F-4D97-AF65-F5344CB8AC3E}">
        <p14:creationId xmlns:p14="http://schemas.microsoft.com/office/powerpoint/2010/main" val="603229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E2DFC-3B92-BF11-25B2-9FF0CF509B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6F5C02-B2B1-608D-6530-9DBEB9B5580B}"/>
              </a:ext>
            </a:extLst>
          </p:cNvPr>
          <p:cNvSpPr>
            <a:spLocks noGrp="1"/>
          </p:cNvSpPr>
          <p:nvPr>
            <p:ph type="title"/>
          </p:nvPr>
        </p:nvSpPr>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Weight Gain: Menopause</a:t>
            </a:r>
          </a:p>
        </p:txBody>
      </p:sp>
      <p:sp>
        <p:nvSpPr>
          <p:cNvPr id="7" name="Text Placeholder 6">
            <a:extLst>
              <a:ext uri="{FF2B5EF4-FFF2-40B4-BE49-F238E27FC236}">
                <a16:creationId xmlns:a16="http://schemas.microsoft.com/office/drawing/2014/main" id="{3AD6DCE8-8D76-9CE9-E843-82AF394DEEFE}"/>
              </a:ext>
            </a:extLst>
          </p:cNvPr>
          <p:cNvSpPr>
            <a:spLocks noGrp="1"/>
          </p:cNvSpPr>
          <p:nvPr>
            <p:ph type="body" idx="1"/>
          </p:nvPr>
        </p:nvSpPr>
        <p:spPr>
          <a:xfrm>
            <a:off x="675013" y="1165499"/>
            <a:ext cx="4185623" cy="576262"/>
          </a:xfrm>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Plateau in Weight Gain: Menopause</a:t>
            </a:r>
          </a:p>
        </p:txBody>
      </p:sp>
      <p:sp>
        <p:nvSpPr>
          <p:cNvPr id="3" name="Text Placeholder 2">
            <a:extLst>
              <a:ext uri="{FF2B5EF4-FFF2-40B4-BE49-F238E27FC236}">
                <a16:creationId xmlns:a16="http://schemas.microsoft.com/office/drawing/2014/main" id="{AA46CF31-70C3-7CF9-9C08-89E2FA1EC38D}"/>
              </a:ext>
            </a:extLst>
          </p:cNvPr>
          <p:cNvSpPr>
            <a:spLocks noGrp="1"/>
          </p:cNvSpPr>
          <p:nvPr>
            <p:ph sz="half" idx="2"/>
          </p:nvPr>
        </p:nvSpPr>
        <p:spPr>
          <a:xfrm>
            <a:off x="675746" y="1771069"/>
            <a:ext cx="4185623" cy="3304117"/>
          </a:xfrm>
        </p:spPr>
        <p:txBody>
          <a:bodyPr vert="horz" lIns="91440" tIns="45720" rIns="91440" bIns="45720" rtlCol="0" anchor="t">
            <a:noAutofit/>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pPr marL="0" indent="0">
              <a:buNone/>
            </a:pPr>
            <a:r>
              <a:rPr lang="en-US" sz="1200" u="sng">
                <a:solidFill>
                  <a:srgbClr val="232323"/>
                </a:solidFill>
                <a:latin typeface="Trebuchet MS"/>
                <a:cs typeface="Times New Roman"/>
              </a:rPr>
              <a:t>Definition</a:t>
            </a:r>
          </a:p>
          <a:p>
            <a:pPr marL="171450" indent="-171450"/>
            <a:r>
              <a:rPr lang="en-US">
                <a:solidFill>
                  <a:srgbClr val="232323"/>
                </a:solidFill>
                <a:latin typeface="Noto Sans"/>
                <a:ea typeface="Noto Sans"/>
                <a:cs typeface="Noto Sans"/>
              </a:rPr>
              <a:t> In females, weight gain and increased central fat distribution often occur in the early postmenopausal years. The increased levels of follicle-stimulating hormone (FSH) that occur with menopause may be involved in this weight gain independent of the fall in estrogen. However, estrogen therapy does not prevent weight gain in postmenopausal females, although it may minimize fat redistribution</a:t>
            </a:r>
            <a:r>
              <a:rPr lang="en-US">
                <a:solidFill>
                  <a:srgbClr val="4D5156"/>
                </a:solidFill>
                <a:latin typeface="Trebuchet MS"/>
                <a:cs typeface="Times New Roman"/>
              </a:rPr>
              <a:t> </a:t>
            </a:r>
            <a:endParaRPr lang="en-US" sz="1200">
              <a:solidFill>
                <a:srgbClr val="4D5156"/>
              </a:solidFill>
              <a:latin typeface="Trebuchet MS"/>
              <a:cs typeface="Times New Roman"/>
            </a:endParaRPr>
          </a:p>
          <a:p>
            <a:pPr marL="0" indent="0">
              <a:buNone/>
            </a:pPr>
            <a:r>
              <a:rPr lang="en-US" sz="1200" u="sng">
                <a:solidFill>
                  <a:srgbClr val="4D5156"/>
                </a:solidFill>
                <a:latin typeface="Trebuchet MS"/>
                <a:cs typeface="Times New Roman"/>
              </a:rPr>
              <a:t>Questions to Ask:</a:t>
            </a:r>
            <a:endParaRPr lang="en-US" sz="1200" u="sng">
              <a:latin typeface="Trebuchet MS"/>
              <a:cs typeface="Times New Roman"/>
            </a:endParaRPr>
          </a:p>
          <a:p>
            <a:r>
              <a:rPr lang="en-US">
                <a:latin typeface="Trebuchet MS"/>
                <a:ea typeface="+mn-lt"/>
                <a:cs typeface="Times New Roman"/>
              </a:rPr>
              <a:t>Are you taking your medication as prescribed</a:t>
            </a:r>
            <a:endParaRPr lang="en-US"/>
          </a:p>
          <a:p>
            <a:r>
              <a:rPr lang="en-US" sz="1200">
                <a:latin typeface="Trebuchet MS"/>
                <a:ea typeface="+mn-lt"/>
                <a:cs typeface="Times New Roman"/>
              </a:rPr>
              <a:t>Have you been doing a high protein and fiber diet</a:t>
            </a:r>
          </a:p>
          <a:p>
            <a:pPr marL="608965" lvl="2">
              <a:buFont typeface="Wingdings" charset="2"/>
              <a:buChar char="§"/>
            </a:pPr>
            <a:r>
              <a:rPr lang="en-US" sz="1200">
                <a:latin typeface="Trebuchet MS"/>
                <a:ea typeface="+mn-lt"/>
                <a:cs typeface="Times New Roman"/>
              </a:rPr>
              <a:t>50% of your body weight in grams of protein a day</a:t>
            </a:r>
          </a:p>
          <a:p>
            <a:pPr marL="608965" lvl="2">
              <a:buFont typeface="Wingdings" charset="2"/>
              <a:buChar char="§"/>
            </a:pPr>
            <a:r>
              <a:rPr lang="en-US" sz="1200">
                <a:latin typeface="Trebuchet MS"/>
                <a:ea typeface="+mn-lt"/>
                <a:cs typeface="Times New Roman"/>
              </a:rPr>
              <a:t>25 G fiber (female) 35 G (male) per day</a:t>
            </a:r>
          </a:p>
          <a:p>
            <a:r>
              <a:rPr lang="en-US" sz="1200">
                <a:latin typeface="Trebuchet MS"/>
                <a:ea typeface="+mn-lt"/>
                <a:cs typeface="Times New Roman"/>
              </a:rPr>
              <a:t>Are you exercising 30 minutes straight 3 days a week</a:t>
            </a:r>
          </a:p>
          <a:p>
            <a:r>
              <a:rPr lang="en-US" sz="1200">
                <a:latin typeface="Trebuchet MS"/>
                <a:ea typeface="+mn-lt"/>
                <a:cs typeface="Times New Roman"/>
              </a:rPr>
              <a:t>How many calories are you taking in</a:t>
            </a:r>
          </a:p>
          <a:p>
            <a:pPr marL="304165" lvl="1">
              <a:buFont typeface="Courier New" charset="2"/>
              <a:buChar char="o"/>
            </a:pPr>
            <a:r>
              <a:rPr lang="en-US" sz="1200">
                <a:latin typeface="Trebuchet MS"/>
                <a:ea typeface="+mn-lt"/>
                <a:cs typeface="Times New Roman"/>
              </a:rPr>
              <a:t>Have you reviewed the number of calories you need to lose weight or to be in calorie deficit</a:t>
            </a:r>
          </a:p>
        </p:txBody>
      </p:sp>
      <p:sp>
        <p:nvSpPr>
          <p:cNvPr id="8" name="Text Placeholder 7">
            <a:extLst>
              <a:ext uri="{FF2B5EF4-FFF2-40B4-BE49-F238E27FC236}">
                <a16:creationId xmlns:a16="http://schemas.microsoft.com/office/drawing/2014/main" id="{08A278B7-D48A-2FF6-F0A6-A848DBAAE379}"/>
              </a:ext>
            </a:extLst>
          </p:cNvPr>
          <p:cNvSpPr>
            <a:spLocks noGrp="1"/>
          </p:cNvSpPr>
          <p:nvPr>
            <p:ph type="body" sz="quarter" idx="3"/>
          </p:nvPr>
        </p:nvSpPr>
        <p:spPr>
          <a:xfrm>
            <a:off x="5097420" y="1165499"/>
            <a:ext cx="4185618" cy="576262"/>
          </a:xfrm>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Workflow Standing Order</a:t>
            </a:r>
          </a:p>
        </p:txBody>
      </p:sp>
      <p:sp>
        <p:nvSpPr>
          <p:cNvPr id="9" name="Content Placeholder 8">
            <a:extLst>
              <a:ext uri="{FF2B5EF4-FFF2-40B4-BE49-F238E27FC236}">
                <a16:creationId xmlns:a16="http://schemas.microsoft.com/office/drawing/2014/main" id="{C16FA879-F924-DD8B-4DA5-C28906C5D17A}"/>
              </a:ext>
            </a:extLst>
          </p:cNvPr>
          <p:cNvSpPr>
            <a:spLocks noGrp="1"/>
          </p:cNvSpPr>
          <p:nvPr>
            <p:ph sz="quarter" idx="4"/>
          </p:nvPr>
        </p:nvSpPr>
        <p:spPr>
          <a:xfrm>
            <a:off x="5097420" y="1771068"/>
            <a:ext cx="5365356" cy="4361392"/>
          </a:xfrm>
        </p:spPr>
        <p:txBody>
          <a:bodyPr vert="horz" lIns="91440" tIns="45720" rIns="91440" bIns="45720" rtlCol="0" anchor="t">
            <a:noAutofit/>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pPr marL="0" indent="0">
              <a:buNone/>
            </a:pPr>
            <a:r>
              <a:rPr lang="en-US" sz="1200" u="sng">
                <a:latin typeface="Trebuchet MS"/>
                <a:cs typeface="Times New Roman"/>
              </a:rPr>
              <a:t>Urgent Responses</a:t>
            </a:r>
            <a:endParaRPr lang="en-US" sz="1200">
              <a:latin typeface="Trebuchet MS"/>
              <a:cs typeface="Times New Roman"/>
            </a:endParaRPr>
          </a:p>
          <a:p>
            <a:r>
              <a:rPr lang="en-US" sz="1200">
                <a:latin typeface="Trebuchet MS"/>
                <a:cs typeface="Times New Roman"/>
              </a:rPr>
              <a:t>NA</a:t>
            </a:r>
          </a:p>
          <a:p>
            <a:pPr marL="0" indent="0">
              <a:buNone/>
            </a:pPr>
            <a:r>
              <a:rPr lang="en-US" sz="1200" u="sng">
                <a:latin typeface="Trebuchet MS"/>
                <a:cs typeface="Times New Roman"/>
              </a:rPr>
              <a:t>Non-Urgent Responses</a:t>
            </a:r>
          </a:p>
          <a:p>
            <a:pPr marL="171450" indent="-171450"/>
            <a:r>
              <a:rPr lang="en-US" sz="1200">
                <a:latin typeface="Trebuchet MS"/>
                <a:cs typeface="Times New Roman"/>
              </a:rPr>
              <a:t>Make sure you are getting enough cellular hydration with low sugar electrolyte drinks </a:t>
            </a:r>
          </a:p>
          <a:p>
            <a:r>
              <a:rPr lang="en-US" sz="1200">
                <a:latin typeface="Trebuchet MS"/>
                <a:cs typeface="Times New Roman"/>
              </a:rPr>
              <a:t>Practice good sleep hygiene</a:t>
            </a:r>
          </a:p>
          <a:p>
            <a:pPr marL="608965" lvl="2">
              <a:buFont typeface="Wingdings" charset="2"/>
              <a:buChar char="§"/>
            </a:pPr>
            <a:r>
              <a:rPr lang="en-US" sz="1000">
                <a:latin typeface="Trebuchet MS"/>
                <a:cs typeface="Times New Roman"/>
              </a:rPr>
              <a:t>Try to bed before 11pm to avoid a cortisol spike</a:t>
            </a:r>
            <a:endParaRPr lang="en-US">
              <a:latin typeface="Trebuchet MS"/>
            </a:endParaRPr>
          </a:p>
          <a:p>
            <a:pPr marL="608965" lvl="2">
              <a:buFont typeface="Wingdings" charset="2"/>
              <a:buChar char="§"/>
            </a:pPr>
            <a:r>
              <a:rPr lang="en-US" sz="1000">
                <a:latin typeface="Trebuchet MS"/>
                <a:cs typeface="Times New Roman"/>
              </a:rPr>
              <a:t>Try getting to bed around the same time</a:t>
            </a:r>
          </a:p>
          <a:p>
            <a:r>
              <a:rPr lang="en-US" sz="1200">
                <a:latin typeface="Trebuchet MS"/>
                <a:cs typeface="Times New Roman"/>
              </a:rPr>
              <a:t>Patient can add Lipotropic</a:t>
            </a:r>
            <a:endParaRPr lang="en-US">
              <a:latin typeface="Trebuchet MS"/>
            </a:endParaRPr>
          </a:p>
          <a:p>
            <a:r>
              <a:rPr lang="en-US" sz="1200">
                <a:latin typeface="Trebuchet MS"/>
                <a:cs typeface="Times New Roman"/>
              </a:rPr>
              <a:t>Patient can add </a:t>
            </a:r>
            <a:r>
              <a:rPr lang="en-US" sz="1200" err="1">
                <a:latin typeface="Trebuchet MS"/>
                <a:cs typeface="Times New Roman"/>
              </a:rPr>
              <a:t>Sermorelin</a:t>
            </a:r>
            <a:endParaRPr lang="en-US" sz="1200">
              <a:latin typeface="Trebuchet MS"/>
              <a:cs typeface="Times New Roman"/>
            </a:endParaRPr>
          </a:p>
          <a:p>
            <a:r>
              <a:rPr lang="en-US" sz="1200">
                <a:latin typeface="Trebuchet MS"/>
                <a:cs typeface="Times New Roman"/>
              </a:rPr>
              <a:t>Review diet and calories</a:t>
            </a:r>
          </a:p>
          <a:p>
            <a:r>
              <a:rPr lang="en-US" sz="1200">
                <a:latin typeface="Trebuchet MS"/>
                <a:cs typeface="Times New Roman"/>
              </a:rPr>
              <a:t>Review exercise recommendations</a:t>
            </a:r>
          </a:p>
          <a:p>
            <a:r>
              <a:rPr lang="en-US" sz="1200">
                <a:latin typeface="Trebuchet MS"/>
                <a:ea typeface="+mn-lt"/>
                <a:cs typeface="Times New Roman"/>
              </a:rPr>
              <a:t>Alter GLP-1 medication</a:t>
            </a:r>
          </a:p>
          <a:p>
            <a:r>
              <a:rPr lang="en-US" sz="1200">
                <a:latin typeface="Trebuchet MS"/>
                <a:cs typeface="Times New Roman"/>
              </a:rPr>
              <a:t>Schedule a video consultation to speak with a provider</a:t>
            </a:r>
          </a:p>
          <a:p>
            <a:r>
              <a:rPr lang="en-US">
                <a:latin typeface="Trebuchet MS"/>
                <a:cs typeface="Times New Roman"/>
              </a:rPr>
              <a:t>Supplement Suggestions: Berberine, </a:t>
            </a:r>
            <a:r>
              <a:rPr lang="en-US" err="1">
                <a:latin typeface="Trebuchet MS"/>
                <a:cs typeface="Times New Roman"/>
              </a:rPr>
              <a:t>akkermansia</a:t>
            </a:r>
            <a:r>
              <a:rPr lang="en-US">
                <a:latin typeface="Trebuchet MS"/>
                <a:cs typeface="Times New Roman"/>
              </a:rPr>
              <a:t>  </a:t>
            </a:r>
            <a:endParaRPr lang="en-US">
              <a:latin typeface="Trebuchet MS" panose="020B0703020202090204" pitchFamily="34" charset="0"/>
              <a:cs typeface="Times New Roman"/>
            </a:endParaRPr>
          </a:p>
        </p:txBody>
      </p:sp>
      <p:sp>
        <p:nvSpPr>
          <p:cNvPr id="4" name="Footer Placeholder 3">
            <a:extLst>
              <a:ext uri="{FF2B5EF4-FFF2-40B4-BE49-F238E27FC236}">
                <a16:creationId xmlns:a16="http://schemas.microsoft.com/office/drawing/2014/main" id="{DBE03D44-3FCF-D487-FEF0-92DEE76B5650}"/>
              </a:ext>
            </a:extLst>
          </p:cNvPr>
          <p:cNvSpPr>
            <a:spLocks noGrp="1"/>
          </p:cNvSpPr>
          <p:nvPr>
            <p:ph type="ftr" sz="quarter" idx="11"/>
          </p:nvPr>
        </p:nvSpPr>
        <p:spPr>
          <a:xfrm>
            <a:off x="3257" y="6490747"/>
            <a:ext cx="6297612" cy="365125"/>
          </a:xfrm>
        </p:spPr>
        <p:txBody>
          <a:bodyPr/>
          <a:lstStyle>
            <a:defPPr>
              <a:defRPr lang="en-US"/>
            </a:defPPr>
            <a:lvl1pPr marL="0" algn="l" defTabSz="203190" rtl="0" eaLnBrk="1" latinLnBrk="0" hangingPunct="1">
              <a:defRPr sz="800" kern="1200">
                <a:solidFill>
                  <a:schemeClr val="tx1"/>
                </a:solidFill>
                <a:latin typeface="+mn-lt"/>
                <a:ea typeface="+mn-ea"/>
                <a:cs typeface="+mn-cs"/>
              </a:defRPr>
            </a:lvl1pPr>
            <a:lvl2pPr marL="203190" algn="l" defTabSz="203190" rtl="0" eaLnBrk="1" latinLnBrk="0" hangingPunct="1">
              <a:defRPr sz="800" kern="1200">
                <a:solidFill>
                  <a:schemeClr val="tx1"/>
                </a:solidFill>
                <a:latin typeface="+mn-lt"/>
                <a:ea typeface="+mn-ea"/>
                <a:cs typeface="+mn-cs"/>
              </a:defRPr>
            </a:lvl2pPr>
            <a:lvl3pPr marL="406380" algn="l" defTabSz="203190" rtl="0" eaLnBrk="1" latinLnBrk="0" hangingPunct="1">
              <a:defRPr sz="800" kern="1200">
                <a:solidFill>
                  <a:schemeClr val="tx1"/>
                </a:solidFill>
                <a:latin typeface="+mn-lt"/>
                <a:ea typeface="+mn-ea"/>
                <a:cs typeface="+mn-cs"/>
              </a:defRPr>
            </a:lvl3pPr>
            <a:lvl4pPr marL="609570" algn="l" defTabSz="203190" rtl="0" eaLnBrk="1" latinLnBrk="0" hangingPunct="1">
              <a:defRPr sz="800" kern="1200">
                <a:solidFill>
                  <a:schemeClr val="tx1"/>
                </a:solidFill>
                <a:latin typeface="+mn-lt"/>
                <a:ea typeface="+mn-ea"/>
                <a:cs typeface="+mn-cs"/>
              </a:defRPr>
            </a:lvl4pPr>
            <a:lvl5pPr marL="812759" algn="l" defTabSz="203190" rtl="0" eaLnBrk="1" latinLnBrk="0" hangingPunct="1">
              <a:defRPr sz="800" kern="1200">
                <a:solidFill>
                  <a:schemeClr val="tx1"/>
                </a:solidFill>
                <a:latin typeface="+mn-lt"/>
                <a:ea typeface="+mn-ea"/>
                <a:cs typeface="+mn-cs"/>
              </a:defRPr>
            </a:lvl5pPr>
            <a:lvl6pPr marL="1015949" algn="l" defTabSz="203190" rtl="0" eaLnBrk="1" latinLnBrk="0" hangingPunct="1">
              <a:defRPr sz="800" kern="1200">
                <a:solidFill>
                  <a:schemeClr val="tx1"/>
                </a:solidFill>
                <a:latin typeface="+mn-lt"/>
                <a:ea typeface="+mn-ea"/>
                <a:cs typeface="+mn-cs"/>
              </a:defRPr>
            </a:lvl6pPr>
            <a:lvl7pPr marL="1219139" algn="l" defTabSz="203190" rtl="0" eaLnBrk="1" latinLnBrk="0" hangingPunct="1">
              <a:defRPr sz="800" kern="1200">
                <a:solidFill>
                  <a:schemeClr val="tx1"/>
                </a:solidFill>
                <a:latin typeface="+mn-lt"/>
                <a:ea typeface="+mn-ea"/>
                <a:cs typeface="+mn-cs"/>
              </a:defRPr>
            </a:lvl7pPr>
            <a:lvl8pPr marL="1422329" algn="l" defTabSz="203190" rtl="0" eaLnBrk="1" latinLnBrk="0" hangingPunct="1">
              <a:defRPr sz="800" kern="1200">
                <a:solidFill>
                  <a:schemeClr val="tx1"/>
                </a:solidFill>
                <a:latin typeface="+mn-lt"/>
                <a:ea typeface="+mn-ea"/>
                <a:cs typeface="+mn-cs"/>
              </a:defRPr>
            </a:lvl8pPr>
            <a:lvl9pPr marL="1625519" algn="l" defTabSz="203190" rtl="0" eaLnBrk="1" latinLnBrk="0" hangingPunct="1">
              <a:defRPr sz="800" kern="1200">
                <a:solidFill>
                  <a:schemeClr val="tx1"/>
                </a:solidFill>
                <a:latin typeface="+mn-lt"/>
                <a:ea typeface="+mn-ea"/>
                <a:cs typeface="+mn-cs"/>
              </a:defRPr>
            </a:lvl9pPr>
          </a:lstStyle>
          <a:p>
            <a:r>
              <a:rPr lang="en-US"/>
              <a:t>INTERNAL USE ONLY</a:t>
            </a:r>
          </a:p>
        </p:txBody>
      </p:sp>
    </p:spTree>
    <p:extLst>
      <p:ext uri="{BB962C8B-B14F-4D97-AF65-F5344CB8AC3E}">
        <p14:creationId xmlns:p14="http://schemas.microsoft.com/office/powerpoint/2010/main" val="3247639618"/>
      </p:ext>
    </p:extLst>
  </p:cSld>
  <p:clrMapOvr>
    <a:masterClrMapping/>
  </p:clrMapOvr>
  <p:extLst>
    <p:ext uri="{6950BFC3-D8DA-4A85-94F7-54DA5524770B}">
      <p188:commentRel xmlns:p188="http://schemas.microsoft.com/office/powerpoint/2018/8/main" r:id="rId2"/>
    </p:ext>
  </p:extLs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ADC6E-E198-2087-8B87-BFC160571D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90EB98-855A-41C0-62B6-757612732E83}"/>
              </a:ext>
            </a:extLst>
          </p:cNvPr>
          <p:cNvSpPr>
            <a:spLocks noGrp="1"/>
          </p:cNvSpPr>
          <p:nvPr>
            <p:ph type="title"/>
          </p:nvPr>
        </p:nvSpPr>
        <p:spPr>
          <a:xfrm>
            <a:off x="104826" y="9072"/>
            <a:ext cx="8596668" cy="622300"/>
          </a:xfrm>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Nausea &amp; Vomiting </a:t>
            </a:r>
          </a:p>
          <a:p>
            <a:endParaRPr lang="en-US"/>
          </a:p>
        </p:txBody>
      </p:sp>
      <p:sp>
        <p:nvSpPr>
          <p:cNvPr id="7" name="Text Placeholder 6">
            <a:extLst>
              <a:ext uri="{FF2B5EF4-FFF2-40B4-BE49-F238E27FC236}">
                <a16:creationId xmlns:a16="http://schemas.microsoft.com/office/drawing/2014/main" id="{6FF5964E-A72C-016B-0524-3C0F3AC36853}"/>
              </a:ext>
            </a:extLst>
          </p:cNvPr>
          <p:cNvSpPr>
            <a:spLocks noGrp="1"/>
          </p:cNvSpPr>
          <p:nvPr>
            <p:ph type="body" idx="1"/>
          </p:nvPr>
        </p:nvSpPr>
        <p:spPr>
          <a:xfrm>
            <a:off x="910" y="173282"/>
            <a:ext cx="4185623" cy="576262"/>
          </a:xfrm>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Nausea and Vomiting </a:t>
            </a:r>
          </a:p>
        </p:txBody>
      </p:sp>
      <p:sp>
        <p:nvSpPr>
          <p:cNvPr id="3" name="Text Placeholder 2">
            <a:extLst>
              <a:ext uri="{FF2B5EF4-FFF2-40B4-BE49-F238E27FC236}">
                <a16:creationId xmlns:a16="http://schemas.microsoft.com/office/drawing/2014/main" id="{CF49ED01-CE49-F536-2EAD-C4B4629E113B}"/>
              </a:ext>
            </a:extLst>
          </p:cNvPr>
          <p:cNvSpPr>
            <a:spLocks noGrp="1"/>
          </p:cNvSpPr>
          <p:nvPr>
            <p:ph sz="half" idx="2"/>
          </p:nvPr>
        </p:nvSpPr>
        <p:spPr>
          <a:xfrm>
            <a:off x="502786" y="945734"/>
            <a:ext cx="4185623" cy="5052234"/>
          </a:xfrm>
        </p:spPr>
        <p:txBody>
          <a:bodyPr vert="horz" lIns="91440" tIns="45720" rIns="91440" bIns="45720" rtlCol="0" anchor="t">
            <a:noAutofit/>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pPr marL="0" indent="0">
              <a:buNone/>
            </a:pPr>
            <a:r>
              <a:rPr lang="en-US" sz="1200" u="sng">
                <a:solidFill>
                  <a:srgbClr val="232323"/>
                </a:solidFill>
                <a:latin typeface="Trebuchet MS"/>
                <a:cs typeface="Times New Roman"/>
              </a:rPr>
              <a:t>Definition</a:t>
            </a:r>
          </a:p>
          <a:p>
            <a:pPr marL="171450" indent="-171450"/>
            <a:r>
              <a:rPr lang="en-US" sz="1200">
                <a:solidFill>
                  <a:srgbClr val="232323"/>
                </a:solidFill>
                <a:latin typeface="Trebuchet MS" panose="020B0703020202090204" pitchFamily="34" charset="0"/>
                <a:ea typeface="+mn-lt"/>
                <a:cs typeface="Times New Roman"/>
              </a:rPr>
              <a:t>Nausea, the unpleasant sensation of being about to vomit, can occur alone or can accompany vomiting (the forceful expulsion of gastric contents), dyspepsia, or other gastrointestinal symptoms. Nausea can occur without vomiting and, less commonly, vomiting occurs without nausea. Nausea is often more bothersome and disabling than vomiting.</a:t>
            </a:r>
            <a:endParaRPr lang="en-US" sz="1200">
              <a:solidFill>
                <a:srgbClr val="4D5156"/>
              </a:solidFill>
              <a:latin typeface="Trebuchet MS" panose="020B0703020202090204" pitchFamily="34" charset="0"/>
              <a:cs typeface="Times New Roman"/>
            </a:endParaRPr>
          </a:p>
          <a:p>
            <a:pPr marL="0" indent="0">
              <a:buNone/>
            </a:pPr>
            <a:r>
              <a:rPr lang="en-US" sz="1200" u="sng">
                <a:solidFill>
                  <a:srgbClr val="4D5156"/>
                </a:solidFill>
                <a:latin typeface="Trebuchet MS"/>
                <a:cs typeface="Times New Roman"/>
              </a:rPr>
              <a:t>Questions to Ask:</a:t>
            </a:r>
            <a:endParaRPr lang="en-US" sz="1200" u="sng">
              <a:latin typeface="Trebuchet MS"/>
              <a:cs typeface="Times New Roman"/>
            </a:endParaRPr>
          </a:p>
          <a:p>
            <a:pPr marL="171450" indent="-171450">
              <a:buFont typeface="Wingdings 3"/>
              <a:buChar char=""/>
            </a:pPr>
            <a:r>
              <a:rPr lang="en-US" sz="1200">
                <a:latin typeface="Trebuchet MS" panose="020B0703020202090204" pitchFamily="34" charset="0"/>
                <a:cs typeface="Times New Roman"/>
              </a:rPr>
              <a:t>Are you vomiting</a:t>
            </a:r>
          </a:p>
          <a:p>
            <a:pPr marL="304165" lvl="1" indent="-171450">
              <a:buFont typeface="Wingdings 3"/>
              <a:buChar char=""/>
            </a:pPr>
            <a:r>
              <a:rPr lang="en-US" sz="1200">
                <a:latin typeface="Trebuchet MS" panose="020B0703020202090204" pitchFamily="34" charset="0"/>
                <a:cs typeface="Times New Roman"/>
              </a:rPr>
              <a:t>If yes, how often and how many days</a:t>
            </a:r>
          </a:p>
          <a:p>
            <a:pPr marL="304165" lvl="1" indent="-171450">
              <a:buFont typeface="Wingdings 3"/>
              <a:buChar char=""/>
            </a:pPr>
            <a:r>
              <a:rPr lang="en-US" sz="1200">
                <a:latin typeface="Trebuchet MS" panose="020B0703020202090204" pitchFamily="34" charset="0"/>
                <a:cs typeface="Times New Roman"/>
              </a:rPr>
              <a:t>Any blood in the vomit</a:t>
            </a:r>
          </a:p>
          <a:p>
            <a:pPr marL="171450" indent="-171450">
              <a:buFont typeface="Wingdings 3"/>
              <a:buChar char=""/>
            </a:pPr>
            <a:r>
              <a:rPr lang="en-US" sz="1200">
                <a:latin typeface="Trebuchet MS" panose="020B0703020202090204" pitchFamily="34" charset="0"/>
                <a:cs typeface="Times New Roman"/>
              </a:rPr>
              <a:t>Did this first occur when you initiated or titrated your GLP</a:t>
            </a:r>
          </a:p>
          <a:p>
            <a:pPr marL="171450" indent="-171450">
              <a:buFont typeface="Wingdings 3"/>
              <a:buChar char=""/>
            </a:pPr>
            <a:r>
              <a:rPr lang="en-US" sz="1200">
                <a:latin typeface="Trebuchet MS" panose="020B0703020202090204" pitchFamily="34" charset="0"/>
                <a:cs typeface="Times New Roman"/>
              </a:rPr>
              <a:t>Do you feel weak/dizzy?  Do you feel lightheaded upon standing</a:t>
            </a:r>
          </a:p>
          <a:p>
            <a:pPr marL="171450" indent="-171450">
              <a:buFont typeface="Wingdings 3"/>
              <a:buChar char=""/>
            </a:pPr>
            <a:r>
              <a:rPr lang="en-US" sz="1200">
                <a:latin typeface="Trebuchet MS" panose="020B0703020202090204" pitchFamily="34" charset="0"/>
                <a:cs typeface="Times New Roman"/>
              </a:rPr>
              <a:t>Are you fatigued</a:t>
            </a:r>
          </a:p>
          <a:p>
            <a:pPr marL="171450" indent="-171450">
              <a:buFont typeface="Wingdings 3"/>
              <a:buChar char=""/>
            </a:pPr>
            <a:r>
              <a:rPr lang="en-US" sz="1200">
                <a:latin typeface="Trebuchet MS" panose="020B0703020202090204" pitchFamily="34" charset="0"/>
                <a:cs typeface="Times New Roman"/>
              </a:rPr>
              <a:t>Have you tried any medications</a:t>
            </a:r>
          </a:p>
          <a:p>
            <a:pPr marL="171450" indent="-171450">
              <a:buFont typeface="Wingdings 3"/>
              <a:buChar char=""/>
            </a:pPr>
            <a:r>
              <a:rPr lang="en-US" sz="1200">
                <a:latin typeface="Trebuchet MS" panose="020B0703020202090204" pitchFamily="34" charset="0"/>
                <a:cs typeface="Times New Roman"/>
              </a:rPr>
              <a:t>Any sick contacts—fever</a:t>
            </a:r>
          </a:p>
          <a:p>
            <a:endParaRPr lang="en-US" sz="1200">
              <a:latin typeface="Trebuchet MS" panose="020B0703020202090204" pitchFamily="34" charset="0"/>
              <a:cs typeface="Times New Roman"/>
            </a:endParaRPr>
          </a:p>
          <a:p>
            <a:endParaRPr lang="en-US" sz="1200">
              <a:latin typeface="Trebuchet MS" panose="020B0703020202090204" pitchFamily="34" charset="0"/>
              <a:cs typeface="Times New Roman"/>
            </a:endParaRPr>
          </a:p>
        </p:txBody>
      </p:sp>
      <p:sp>
        <p:nvSpPr>
          <p:cNvPr id="8" name="Text Placeholder 7">
            <a:extLst>
              <a:ext uri="{FF2B5EF4-FFF2-40B4-BE49-F238E27FC236}">
                <a16:creationId xmlns:a16="http://schemas.microsoft.com/office/drawing/2014/main" id="{1FAEFB72-70AD-28EF-3F59-00E2071B25E0}"/>
              </a:ext>
            </a:extLst>
          </p:cNvPr>
          <p:cNvSpPr>
            <a:spLocks noGrp="1"/>
          </p:cNvSpPr>
          <p:nvPr>
            <p:ph type="body" sz="quarter" idx="3"/>
          </p:nvPr>
        </p:nvSpPr>
        <p:spPr>
          <a:xfrm>
            <a:off x="4955939" y="56050"/>
            <a:ext cx="4185618" cy="576262"/>
          </a:xfrm>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Workflow Standing Order</a:t>
            </a:r>
          </a:p>
        </p:txBody>
      </p:sp>
      <p:sp>
        <p:nvSpPr>
          <p:cNvPr id="9" name="Content Placeholder 8">
            <a:extLst>
              <a:ext uri="{FF2B5EF4-FFF2-40B4-BE49-F238E27FC236}">
                <a16:creationId xmlns:a16="http://schemas.microsoft.com/office/drawing/2014/main" id="{3340ECCE-0778-CC21-5779-DB7D41C1B486}"/>
              </a:ext>
            </a:extLst>
          </p:cNvPr>
          <p:cNvSpPr>
            <a:spLocks noGrp="1"/>
          </p:cNvSpPr>
          <p:nvPr>
            <p:ph sz="quarter" idx="4"/>
          </p:nvPr>
        </p:nvSpPr>
        <p:spPr>
          <a:xfrm>
            <a:off x="4958694" y="740687"/>
            <a:ext cx="5084928" cy="5278753"/>
          </a:xfrm>
        </p:spPr>
        <p:txBody>
          <a:bodyPr vert="horz" lIns="91440" tIns="45720" rIns="91440" bIns="45720" rtlCol="0" anchor="t">
            <a:noAutofit/>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pPr marL="0" indent="0">
              <a:buNone/>
            </a:pPr>
            <a:r>
              <a:rPr lang="en-US" sz="1200" u="sng">
                <a:latin typeface="Trebuchet MS"/>
                <a:cs typeface="Times New Roman"/>
              </a:rPr>
              <a:t>Urgent Responses</a:t>
            </a:r>
            <a:endParaRPr lang="en-US" sz="1200">
              <a:latin typeface="Trebuchet MS"/>
              <a:cs typeface="Times New Roman"/>
            </a:endParaRPr>
          </a:p>
          <a:p>
            <a:r>
              <a:rPr lang="en-US" sz="1200">
                <a:latin typeface="Trebuchet MS"/>
                <a:cs typeface="Times New Roman"/>
              </a:rPr>
              <a:t>If the patient states bloody vomit, vomiting several times or all day, chest, abdominal, or back pain, fever, chills, or if you are concerned for dehydration/hypotension refer for emergent evaluation and they are to notify the PCP; Inform patient to stop</a:t>
            </a:r>
            <a:r>
              <a:rPr lang="en-US">
                <a:latin typeface="Trebuchet MS"/>
                <a:cs typeface="Times New Roman"/>
              </a:rPr>
              <a:t> </a:t>
            </a:r>
            <a:r>
              <a:rPr lang="en-US" sz="1200">
                <a:latin typeface="Trebuchet MS"/>
                <a:cs typeface="Times New Roman"/>
              </a:rPr>
              <a:t>medications </a:t>
            </a:r>
          </a:p>
          <a:p>
            <a:pPr marL="1028700" lvl="1">
              <a:buFont typeface="Wingdings 3"/>
              <a:buChar char=""/>
            </a:pPr>
            <a:r>
              <a:rPr lang="en-US" sz="1200">
                <a:latin typeface="Trebuchet MS"/>
                <a:cs typeface="Times New Roman"/>
              </a:rPr>
              <a:t>Make a patient inquiry in the chart</a:t>
            </a:r>
          </a:p>
          <a:p>
            <a:pPr marL="1028700" lvl="1">
              <a:buFont typeface="Wingdings 3"/>
              <a:buChar char=""/>
            </a:pPr>
            <a:r>
              <a:rPr lang="en-US" sz="1200">
                <a:latin typeface="Trebuchet MS"/>
                <a:cs typeface="Times New Roman"/>
              </a:rPr>
              <a:t>Send the Lead NP a direct message or the Clinical Supervisors if the State Lead is unavailable</a:t>
            </a:r>
          </a:p>
          <a:p>
            <a:pPr marL="0" indent="0">
              <a:buNone/>
            </a:pPr>
            <a:r>
              <a:rPr lang="en-US" sz="1200" u="sng">
                <a:latin typeface="Trebuchet MS"/>
                <a:cs typeface="Times New Roman"/>
              </a:rPr>
              <a:t>Non-Urgent Responses and Standing Orders</a:t>
            </a:r>
          </a:p>
          <a:p>
            <a:pPr marL="171450" indent="-171450"/>
            <a:r>
              <a:rPr lang="en-US" sz="1200">
                <a:solidFill>
                  <a:srgbClr val="000000"/>
                </a:solidFill>
                <a:latin typeface="Trebuchet MS"/>
                <a:cs typeface="Times New Roman"/>
              </a:rPr>
              <a:t>OTC Medication Suggestions </a:t>
            </a:r>
          </a:p>
          <a:p>
            <a:pPr marL="304165" lvl="1" indent="-171450"/>
            <a:r>
              <a:rPr lang="en-US" sz="1200">
                <a:solidFill>
                  <a:srgbClr val="000000"/>
                </a:solidFill>
                <a:latin typeface="Trebuchet MS"/>
                <a:cs typeface="Times New Roman"/>
              </a:rPr>
              <a:t>Ginger, Vitamin B12, Peppermint, Vitamin B6</a:t>
            </a:r>
          </a:p>
          <a:p>
            <a:pPr marL="171450" indent="-171450"/>
            <a:r>
              <a:rPr lang="en-US" sz="1200">
                <a:solidFill>
                  <a:srgbClr val="000000"/>
                </a:solidFill>
                <a:latin typeface="Trebuchet MS"/>
                <a:cs typeface="Times New Roman"/>
              </a:rPr>
              <a:t>Natural Suggestions</a:t>
            </a:r>
          </a:p>
          <a:p>
            <a:pPr marL="304165" lvl="1" indent="-171450"/>
            <a:r>
              <a:rPr lang="en-US" sz="1200">
                <a:solidFill>
                  <a:srgbClr val="000000"/>
                </a:solidFill>
                <a:latin typeface="Trebuchet MS"/>
                <a:cs typeface="Times New Roman"/>
              </a:rPr>
              <a:t>Avoid big meals, fatty meals, high carb meals</a:t>
            </a:r>
          </a:p>
          <a:p>
            <a:pPr marL="171450" indent="-171450"/>
            <a:r>
              <a:rPr lang="en-US" sz="1200">
                <a:solidFill>
                  <a:srgbClr val="000000"/>
                </a:solidFill>
                <a:latin typeface="Trebuchet MS"/>
                <a:cs typeface="Times New Roman"/>
              </a:rPr>
              <a:t>Prescription Medication</a:t>
            </a:r>
            <a:r>
              <a:rPr lang="en-US">
                <a:solidFill>
                  <a:srgbClr val="000000"/>
                </a:solidFill>
                <a:latin typeface="Trebuchet MS"/>
                <a:cs typeface="Times New Roman"/>
              </a:rPr>
              <a:t>: </a:t>
            </a:r>
            <a:r>
              <a:rPr lang="en-US" sz="1200">
                <a:solidFill>
                  <a:srgbClr val="000000"/>
                </a:solidFill>
                <a:latin typeface="Trebuchet MS"/>
                <a:cs typeface="Times New Roman"/>
              </a:rPr>
              <a:t>Zofran can be ordered prn if needed  </a:t>
            </a:r>
          </a:p>
          <a:p>
            <a:pPr marL="608965" lvl="2"/>
            <a:r>
              <a:rPr lang="en-US" sz="1200">
                <a:solidFill>
                  <a:srgbClr val="000000"/>
                </a:solidFill>
                <a:latin typeface="Trebuchet MS"/>
                <a:cs typeface="Times New Roman"/>
              </a:rPr>
              <a:t>Add an Async Visit to Care team lead with information gathered and need for Zofran</a:t>
            </a:r>
          </a:p>
          <a:p>
            <a:pPr marL="608965" lvl="2"/>
            <a:r>
              <a:rPr lang="en-US">
                <a:solidFill>
                  <a:srgbClr val="000000"/>
                </a:solidFill>
                <a:latin typeface="Trebuchet MS"/>
                <a:cs typeface="Times New Roman"/>
              </a:rPr>
              <a:t>NOTE—Patients on Apomorphine cant not take </a:t>
            </a:r>
            <a:r>
              <a:rPr lang="en-US" err="1">
                <a:solidFill>
                  <a:srgbClr val="000000"/>
                </a:solidFill>
                <a:latin typeface="Trebuchet MS"/>
                <a:cs typeface="Times New Roman"/>
              </a:rPr>
              <a:t>zofran</a:t>
            </a:r>
          </a:p>
          <a:p>
            <a:pPr marL="304165" lvl="1"/>
            <a:r>
              <a:rPr lang="en-US">
                <a:solidFill>
                  <a:srgbClr val="000000"/>
                </a:solidFill>
                <a:latin typeface="Trebuchet MS"/>
                <a:cs typeface="Times New Roman"/>
              </a:rPr>
              <a:t>Supplement Suggestions: B6</a:t>
            </a:r>
          </a:p>
          <a:p>
            <a:pPr marL="171450" indent="-171450"/>
            <a:r>
              <a:rPr lang="en-US" sz="1200">
                <a:solidFill>
                  <a:srgbClr val="000000"/>
                </a:solidFill>
                <a:latin typeface="Trebuchet MS"/>
                <a:cs typeface="Times New Roman"/>
              </a:rPr>
              <a:t>Stay hydrated</a:t>
            </a:r>
            <a:endParaRPr lang="en-US" sz="1200">
              <a:solidFill>
                <a:srgbClr val="000000"/>
              </a:solidFill>
              <a:latin typeface="Trebuchet MS"/>
              <a:ea typeface="+mn-lt"/>
              <a:cs typeface="Times New Roman"/>
            </a:endParaRPr>
          </a:p>
          <a:p>
            <a:pPr marL="608965" lvl="2"/>
            <a:r>
              <a:rPr lang="en-US" sz="1200">
                <a:solidFill>
                  <a:srgbClr val="232323"/>
                </a:solidFill>
                <a:latin typeface="Trebuchet MS"/>
                <a:ea typeface="+mn-lt"/>
                <a:cs typeface="Times New Roman"/>
              </a:rPr>
              <a:t>Take small sips every 15 to 30 minutes. Water, sports drinks </a:t>
            </a:r>
            <a:endParaRPr lang="en-US" sz="1200">
              <a:solidFill>
                <a:srgbClr val="000000"/>
              </a:solidFill>
              <a:latin typeface="Trebuchet MS"/>
              <a:ea typeface="+mn-lt"/>
              <a:cs typeface="Times New Roman"/>
            </a:endParaRPr>
          </a:p>
        </p:txBody>
      </p:sp>
      <p:sp>
        <p:nvSpPr>
          <p:cNvPr id="4" name="Footer Placeholder 3">
            <a:extLst>
              <a:ext uri="{FF2B5EF4-FFF2-40B4-BE49-F238E27FC236}">
                <a16:creationId xmlns:a16="http://schemas.microsoft.com/office/drawing/2014/main" id="{DEEB087F-0B1C-5C96-1B95-8791688EF774}"/>
              </a:ext>
            </a:extLst>
          </p:cNvPr>
          <p:cNvSpPr>
            <a:spLocks noGrp="1"/>
          </p:cNvSpPr>
          <p:nvPr>
            <p:ph type="ftr" sz="quarter" idx="11"/>
          </p:nvPr>
        </p:nvSpPr>
        <p:spPr>
          <a:xfrm>
            <a:off x="139452" y="6489597"/>
            <a:ext cx="6297612" cy="365125"/>
          </a:xfrm>
        </p:spPr>
        <p:txBody>
          <a:bodyPr/>
          <a:lstStyle>
            <a:defPPr>
              <a:defRPr lang="en-US"/>
            </a:defPPr>
            <a:lvl1pPr marL="0" algn="l" defTabSz="203190" rtl="0" eaLnBrk="1" latinLnBrk="0" hangingPunct="1">
              <a:defRPr sz="800" kern="1200">
                <a:solidFill>
                  <a:schemeClr val="tx1"/>
                </a:solidFill>
                <a:latin typeface="+mn-lt"/>
                <a:ea typeface="+mn-ea"/>
                <a:cs typeface="+mn-cs"/>
              </a:defRPr>
            </a:lvl1pPr>
            <a:lvl2pPr marL="203190" algn="l" defTabSz="203190" rtl="0" eaLnBrk="1" latinLnBrk="0" hangingPunct="1">
              <a:defRPr sz="800" kern="1200">
                <a:solidFill>
                  <a:schemeClr val="tx1"/>
                </a:solidFill>
                <a:latin typeface="+mn-lt"/>
                <a:ea typeface="+mn-ea"/>
                <a:cs typeface="+mn-cs"/>
              </a:defRPr>
            </a:lvl2pPr>
            <a:lvl3pPr marL="406380" algn="l" defTabSz="203190" rtl="0" eaLnBrk="1" latinLnBrk="0" hangingPunct="1">
              <a:defRPr sz="800" kern="1200">
                <a:solidFill>
                  <a:schemeClr val="tx1"/>
                </a:solidFill>
                <a:latin typeface="+mn-lt"/>
                <a:ea typeface="+mn-ea"/>
                <a:cs typeface="+mn-cs"/>
              </a:defRPr>
            </a:lvl3pPr>
            <a:lvl4pPr marL="609570" algn="l" defTabSz="203190" rtl="0" eaLnBrk="1" latinLnBrk="0" hangingPunct="1">
              <a:defRPr sz="800" kern="1200">
                <a:solidFill>
                  <a:schemeClr val="tx1"/>
                </a:solidFill>
                <a:latin typeface="+mn-lt"/>
                <a:ea typeface="+mn-ea"/>
                <a:cs typeface="+mn-cs"/>
              </a:defRPr>
            </a:lvl4pPr>
            <a:lvl5pPr marL="812759" algn="l" defTabSz="203190" rtl="0" eaLnBrk="1" latinLnBrk="0" hangingPunct="1">
              <a:defRPr sz="800" kern="1200">
                <a:solidFill>
                  <a:schemeClr val="tx1"/>
                </a:solidFill>
                <a:latin typeface="+mn-lt"/>
                <a:ea typeface="+mn-ea"/>
                <a:cs typeface="+mn-cs"/>
              </a:defRPr>
            </a:lvl5pPr>
            <a:lvl6pPr marL="1015949" algn="l" defTabSz="203190" rtl="0" eaLnBrk="1" latinLnBrk="0" hangingPunct="1">
              <a:defRPr sz="800" kern="1200">
                <a:solidFill>
                  <a:schemeClr val="tx1"/>
                </a:solidFill>
                <a:latin typeface="+mn-lt"/>
                <a:ea typeface="+mn-ea"/>
                <a:cs typeface="+mn-cs"/>
              </a:defRPr>
            </a:lvl6pPr>
            <a:lvl7pPr marL="1219139" algn="l" defTabSz="203190" rtl="0" eaLnBrk="1" latinLnBrk="0" hangingPunct="1">
              <a:defRPr sz="800" kern="1200">
                <a:solidFill>
                  <a:schemeClr val="tx1"/>
                </a:solidFill>
                <a:latin typeface="+mn-lt"/>
                <a:ea typeface="+mn-ea"/>
                <a:cs typeface="+mn-cs"/>
              </a:defRPr>
            </a:lvl7pPr>
            <a:lvl8pPr marL="1422329" algn="l" defTabSz="203190" rtl="0" eaLnBrk="1" latinLnBrk="0" hangingPunct="1">
              <a:defRPr sz="800" kern="1200">
                <a:solidFill>
                  <a:schemeClr val="tx1"/>
                </a:solidFill>
                <a:latin typeface="+mn-lt"/>
                <a:ea typeface="+mn-ea"/>
                <a:cs typeface="+mn-cs"/>
              </a:defRPr>
            </a:lvl8pPr>
            <a:lvl9pPr marL="1625519" algn="l" defTabSz="203190" rtl="0" eaLnBrk="1" latinLnBrk="0" hangingPunct="1">
              <a:defRPr sz="800" kern="1200">
                <a:solidFill>
                  <a:schemeClr val="tx1"/>
                </a:solidFill>
                <a:latin typeface="+mn-lt"/>
                <a:ea typeface="+mn-ea"/>
                <a:cs typeface="+mn-cs"/>
              </a:defRPr>
            </a:lvl9pPr>
          </a:lstStyle>
          <a:p>
            <a:r>
              <a:rPr lang="en-US"/>
              <a:t>INTERNAL USE ONLY</a:t>
            </a:r>
          </a:p>
        </p:txBody>
      </p:sp>
    </p:spTree>
    <p:extLst>
      <p:ext uri="{BB962C8B-B14F-4D97-AF65-F5344CB8AC3E}">
        <p14:creationId xmlns:p14="http://schemas.microsoft.com/office/powerpoint/2010/main" val="1634003567"/>
      </p:ext>
    </p:extLst>
  </p:cSld>
  <p:clrMapOvr>
    <a:masterClrMapping/>
  </p:clrMapOvr>
  <p:extLst>
    <p:ext uri="{6950BFC3-D8DA-4A85-94F7-54DA5524770B}">
      <p188:commentRel xmlns:p188="http://schemas.microsoft.com/office/powerpoint/2018/8/main" r:id="rId2"/>
    </p:ext>
  </p:extLs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730F2-453F-A63B-BAC5-768DFEA020DA}"/>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D8A0AC38-CCD6-2930-1127-7B5FC536FB7C}"/>
              </a:ext>
            </a:extLst>
          </p:cNvPr>
          <p:cNvSpPr>
            <a:spLocks noGrp="1"/>
          </p:cNvSpPr>
          <p:nvPr>
            <p:ph type="body" idx="1"/>
          </p:nvPr>
        </p:nvSpPr>
        <p:spPr>
          <a:xfrm>
            <a:off x="633793" y="1299452"/>
            <a:ext cx="4185623" cy="576262"/>
          </a:xfrm>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Mood Changes/Irritability </a:t>
            </a:r>
          </a:p>
        </p:txBody>
      </p:sp>
      <p:sp>
        <p:nvSpPr>
          <p:cNvPr id="3" name="Content Placeholder 2">
            <a:extLst>
              <a:ext uri="{FF2B5EF4-FFF2-40B4-BE49-F238E27FC236}">
                <a16:creationId xmlns:a16="http://schemas.microsoft.com/office/drawing/2014/main" id="{1447613A-9763-B472-D9E9-096D61288AF1}"/>
              </a:ext>
            </a:extLst>
          </p:cNvPr>
          <p:cNvSpPr>
            <a:spLocks noGrp="1"/>
          </p:cNvSpPr>
          <p:nvPr>
            <p:ph sz="half" idx="2"/>
          </p:nvPr>
        </p:nvSpPr>
        <p:spPr>
          <a:xfrm>
            <a:off x="637646" y="2032717"/>
            <a:ext cx="4185623" cy="3304117"/>
          </a:xfrm>
        </p:spPr>
        <p:txBody>
          <a:bodyPr vert="horz" lIns="91440" tIns="45720" rIns="91440" bIns="45720" rtlCol="0" anchor="t">
            <a:normAutofit/>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pPr indent="0">
              <a:buNone/>
            </a:pPr>
            <a:r>
              <a:rPr lang="en-US" sz="1200" u="sng">
                <a:latin typeface="Trebuchet MS"/>
                <a:cs typeface="Times New Roman"/>
              </a:rPr>
              <a:t>Definition:</a:t>
            </a:r>
            <a:r>
              <a:rPr lang="en-US" u="sng">
                <a:latin typeface="Trebuchet MS"/>
                <a:cs typeface="Times New Roman"/>
              </a:rPr>
              <a:t> </a:t>
            </a:r>
            <a:endParaRPr lang="en-US" sz="1200" u="sng">
              <a:latin typeface="Trebuchet MS"/>
              <a:cs typeface="Times New Roman"/>
            </a:endParaRPr>
          </a:p>
          <a:p>
            <a:pPr marL="171450" indent="-171450">
              <a:buAutoNum type="arabicPeriod"/>
            </a:pPr>
            <a:r>
              <a:rPr lang="en-US">
                <a:latin typeface="Trebuchet MS"/>
                <a:cs typeface="Times New Roman"/>
              </a:rPr>
              <a:t>Mood changes are common with hormonal changes with menopause and/or medication use. Most common changes are depression and/or anxiety</a:t>
            </a:r>
          </a:p>
          <a:p>
            <a:pPr indent="0">
              <a:buNone/>
            </a:pPr>
            <a:r>
              <a:rPr lang="en-US" sz="1200" u="sng">
                <a:solidFill>
                  <a:srgbClr val="4D5156"/>
                </a:solidFill>
                <a:latin typeface="Trebuchet MS"/>
                <a:cs typeface="Times New Roman"/>
              </a:rPr>
              <a:t>Questions to Ask:</a:t>
            </a:r>
          </a:p>
          <a:p>
            <a:pPr marL="228600" indent="-228600">
              <a:buAutoNum type="arabicPeriod"/>
            </a:pPr>
            <a:r>
              <a:rPr lang="en-US">
                <a:solidFill>
                  <a:srgbClr val="4D5156"/>
                </a:solidFill>
                <a:latin typeface="Trebuchet MS"/>
                <a:cs typeface="Times New Roman"/>
              </a:rPr>
              <a:t>When did the symptoms start?</a:t>
            </a:r>
            <a:endParaRPr lang="en-US">
              <a:solidFill>
                <a:srgbClr val="4D5156"/>
              </a:solidFill>
              <a:latin typeface="Trebuchet MS" panose="020B0703020202090204" pitchFamily="34" charset="0"/>
              <a:cs typeface="Times New Roman"/>
            </a:endParaRPr>
          </a:p>
          <a:p>
            <a:pPr marL="228600" indent="-228600">
              <a:buAutoNum type="arabicPeriod"/>
            </a:pPr>
            <a:r>
              <a:rPr lang="en-US">
                <a:solidFill>
                  <a:srgbClr val="4D5156"/>
                </a:solidFill>
                <a:latin typeface="Trebuchet MS"/>
                <a:cs typeface="Times New Roman"/>
              </a:rPr>
              <a:t>Is it associated with your current medications?</a:t>
            </a:r>
            <a:endParaRPr lang="en-US" sz="1200">
              <a:solidFill>
                <a:srgbClr val="4D5156"/>
              </a:solidFill>
              <a:latin typeface="Trebuchet MS" panose="020B0703020202090204" pitchFamily="34" charset="0"/>
              <a:cs typeface="Times New Roman"/>
            </a:endParaRPr>
          </a:p>
          <a:p>
            <a:pPr marL="228600" indent="-228600">
              <a:buAutoNum type="arabicPeriod"/>
            </a:pPr>
            <a:r>
              <a:rPr lang="en-US">
                <a:solidFill>
                  <a:srgbClr val="4D5156"/>
                </a:solidFill>
                <a:latin typeface="Trebuchet MS"/>
                <a:cs typeface="Times New Roman"/>
              </a:rPr>
              <a:t>Do you feel the symptoms are severe?</a:t>
            </a:r>
            <a:endParaRPr lang="en-US">
              <a:solidFill>
                <a:srgbClr val="4D5156"/>
              </a:solidFill>
              <a:latin typeface="Trebuchet MS" panose="020B0703020202090204" pitchFamily="34" charset="0"/>
              <a:cs typeface="Times New Roman"/>
            </a:endParaRPr>
          </a:p>
          <a:p>
            <a:pPr marL="228600" indent="-228600">
              <a:buAutoNum type="arabicPeriod"/>
            </a:pPr>
            <a:r>
              <a:rPr lang="en-US">
                <a:solidFill>
                  <a:srgbClr val="4D5156"/>
                </a:solidFill>
                <a:latin typeface="Trebuchet MS"/>
                <a:cs typeface="Times New Roman"/>
              </a:rPr>
              <a:t>Can you provide specific details of changes in mood?</a:t>
            </a:r>
            <a:endParaRPr lang="en-US" sz="1200">
              <a:solidFill>
                <a:srgbClr val="4D5156"/>
              </a:solidFill>
              <a:latin typeface="Trebuchet MS" panose="020B0703020202090204" pitchFamily="34" charset="0"/>
              <a:cs typeface="Times New Roman"/>
            </a:endParaRPr>
          </a:p>
          <a:p>
            <a:pPr marL="457200" lvl="1" indent="0">
              <a:buNone/>
            </a:pPr>
            <a:endParaRPr lang="en-US">
              <a:solidFill>
                <a:srgbClr val="4D5156"/>
              </a:solidFill>
              <a:latin typeface="Trebuchet MS" panose="020B0703020202090204" pitchFamily="34" charset="0"/>
              <a:cs typeface="Times New Roman"/>
            </a:endParaRPr>
          </a:p>
          <a:p>
            <a:pPr marL="304165" lvl="1">
              <a:buFont typeface="Courier New" charset="2"/>
              <a:buChar char="o"/>
            </a:pPr>
            <a:endParaRPr lang="en-US">
              <a:latin typeface="Trebuchet MS" panose="020B0703020202090204" pitchFamily="34" charset="0"/>
              <a:cs typeface="Times New Roman"/>
            </a:endParaRPr>
          </a:p>
        </p:txBody>
      </p:sp>
      <p:sp>
        <p:nvSpPr>
          <p:cNvPr id="5" name="Text Placeholder 4">
            <a:extLst>
              <a:ext uri="{FF2B5EF4-FFF2-40B4-BE49-F238E27FC236}">
                <a16:creationId xmlns:a16="http://schemas.microsoft.com/office/drawing/2014/main" id="{3864BC61-927B-D2E0-0445-AF39A1E4F2A0}"/>
              </a:ext>
            </a:extLst>
          </p:cNvPr>
          <p:cNvSpPr>
            <a:spLocks noGrp="1"/>
          </p:cNvSpPr>
          <p:nvPr>
            <p:ph type="body" sz="quarter" idx="3"/>
          </p:nvPr>
        </p:nvSpPr>
        <p:spPr>
          <a:xfrm>
            <a:off x="5114068" y="1256644"/>
            <a:ext cx="4185618" cy="576262"/>
          </a:xfrm>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Workflow Standing Order</a:t>
            </a:r>
          </a:p>
        </p:txBody>
      </p:sp>
      <p:sp>
        <p:nvSpPr>
          <p:cNvPr id="6" name="Content Placeholder 5">
            <a:extLst>
              <a:ext uri="{FF2B5EF4-FFF2-40B4-BE49-F238E27FC236}">
                <a16:creationId xmlns:a16="http://schemas.microsoft.com/office/drawing/2014/main" id="{6D07801D-7C04-584E-8A85-9C2F619779F5}"/>
              </a:ext>
            </a:extLst>
          </p:cNvPr>
          <p:cNvSpPr>
            <a:spLocks noGrp="1"/>
          </p:cNvSpPr>
          <p:nvPr>
            <p:ph sz="quarter" idx="4"/>
          </p:nvPr>
        </p:nvSpPr>
        <p:spPr>
          <a:xfrm>
            <a:off x="5114070" y="1833976"/>
            <a:ext cx="4819190" cy="5062785"/>
          </a:xfrm>
        </p:spPr>
        <p:txBody>
          <a:bodyPr vert="horz" lIns="91440" tIns="45720" rIns="91440" bIns="45720" rtlCol="0" anchor="t">
            <a:noAutofit/>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pPr marL="0" indent="0">
              <a:buNone/>
            </a:pPr>
            <a:r>
              <a:rPr lang="en-US" sz="1200" u="sng">
                <a:latin typeface="Trebuchet MS"/>
                <a:cs typeface="Times New Roman"/>
              </a:rPr>
              <a:t>Urgent Responses</a:t>
            </a:r>
          </a:p>
          <a:p>
            <a:r>
              <a:rPr lang="en-US">
                <a:latin typeface="Trebuchet MS"/>
                <a:cs typeface="Times New Roman"/>
              </a:rPr>
              <a:t>Anyone that has severe symptoms or reports SI/HI needs to follow the workflow for these. Inform patient to stop medications </a:t>
            </a:r>
          </a:p>
          <a:p>
            <a:pPr marL="1028700" lvl="1">
              <a:buFont typeface="Wingdings 3,Sans-Serif" charset="2"/>
            </a:pPr>
            <a:r>
              <a:rPr lang="en-US">
                <a:latin typeface="Trebuchet MS"/>
                <a:cs typeface="Times New Roman"/>
              </a:rPr>
              <a:t>Make a patient inquiry in the chart</a:t>
            </a:r>
          </a:p>
          <a:p>
            <a:pPr marL="1028700" lvl="1">
              <a:buFont typeface="Wingdings 3,Sans-Serif" charset="2"/>
            </a:pPr>
            <a:r>
              <a:rPr lang="en-US">
                <a:latin typeface="Trebuchet MS"/>
                <a:cs typeface="Times New Roman"/>
              </a:rPr>
              <a:t>Send the Lead NP a direct message or the Clinical Supervisors if the State Lead is unavailable</a:t>
            </a:r>
            <a:endParaRPr lang="en-US"/>
          </a:p>
          <a:p>
            <a:pPr indent="0">
              <a:buNone/>
            </a:pPr>
            <a:r>
              <a:rPr lang="en-US" sz="1200" u="sng">
                <a:latin typeface="Trebuchet MS"/>
                <a:cs typeface="Times New Roman"/>
              </a:rPr>
              <a:t>Non-Urgent Responses</a:t>
            </a:r>
          </a:p>
          <a:p>
            <a:pPr marL="228600" indent="-228600"/>
            <a:r>
              <a:rPr lang="en-US">
                <a:latin typeface="Trebuchet MS"/>
                <a:cs typeface="Times New Roman"/>
              </a:rPr>
              <a:t>Schedule a video consultation to speak with a provider</a:t>
            </a:r>
          </a:p>
          <a:p>
            <a:pPr marL="228600" indent="-228600"/>
            <a:r>
              <a:rPr lang="en-US">
                <a:latin typeface="Trebuchet MS"/>
                <a:cs typeface="Times New Roman"/>
              </a:rPr>
              <a:t>Exercise</a:t>
            </a:r>
          </a:p>
          <a:p>
            <a:pPr marL="228600" indent="-228600"/>
            <a:r>
              <a:rPr lang="en-US">
                <a:latin typeface="Trebuchet MS"/>
                <a:cs typeface="Times New Roman"/>
              </a:rPr>
              <a:t>Balanced Diet</a:t>
            </a:r>
          </a:p>
          <a:p>
            <a:pPr marL="228600" indent="-228600"/>
            <a:r>
              <a:rPr lang="en-US">
                <a:latin typeface="Trebuchet MS"/>
                <a:cs typeface="Times New Roman"/>
              </a:rPr>
              <a:t>Supplement Suggestions: Magnesium, Krill, D+K2,</a:t>
            </a:r>
          </a:p>
        </p:txBody>
      </p:sp>
      <p:sp>
        <p:nvSpPr>
          <p:cNvPr id="8" name="Title 1">
            <a:extLst>
              <a:ext uri="{FF2B5EF4-FFF2-40B4-BE49-F238E27FC236}">
                <a16:creationId xmlns:a16="http://schemas.microsoft.com/office/drawing/2014/main" id="{96C7C582-58AF-BA17-0772-1728B88BAF0F}"/>
              </a:ext>
            </a:extLst>
          </p:cNvPr>
          <p:cNvSpPr>
            <a:spLocks noGrp="1"/>
          </p:cNvSpPr>
          <p:nvPr>
            <p:ph type="title"/>
          </p:nvPr>
        </p:nvSpPr>
        <p:spPr>
          <a:xfrm>
            <a:off x="401110" y="228600"/>
            <a:ext cx="9023849" cy="1320800"/>
          </a:xfrm>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Side Effect: Mood Changes/</a:t>
            </a:r>
            <a:r>
              <a:rPr lang="en-US">
                <a:solidFill>
                  <a:srgbClr val="000000"/>
                </a:solidFill>
                <a:latin typeface="Trebuchet MS"/>
                <a:cs typeface="Arial"/>
              </a:rPr>
              <a:t>Irritability </a:t>
            </a:r>
            <a:r>
              <a:rPr lang="en" sz="1700">
                <a:solidFill>
                  <a:srgbClr val="404040"/>
                </a:solidFill>
                <a:latin typeface="Arial"/>
                <a:cs typeface="Arial"/>
              </a:rPr>
              <a:t>  </a:t>
            </a:r>
            <a:endParaRPr lang="en-US"/>
          </a:p>
        </p:txBody>
      </p:sp>
      <p:sp>
        <p:nvSpPr>
          <p:cNvPr id="2" name="Footer Placeholder 1">
            <a:extLst>
              <a:ext uri="{FF2B5EF4-FFF2-40B4-BE49-F238E27FC236}">
                <a16:creationId xmlns:a16="http://schemas.microsoft.com/office/drawing/2014/main" id="{A65DD76A-D6D7-582B-91C5-772B33B78655}"/>
              </a:ext>
            </a:extLst>
          </p:cNvPr>
          <p:cNvSpPr>
            <a:spLocks noGrp="1"/>
          </p:cNvSpPr>
          <p:nvPr>
            <p:ph type="ftr" sz="quarter" idx="11"/>
          </p:nvPr>
        </p:nvSpPr>
        <p:spPr/>
        <p:txBody>
          <a:bodyPr/>
          <a:lstStyle>
            <a:defPPr>
              <a:defRPr lang="en-US"/>
            </a:defPPr>
            <a:lvl1pPr marL="0" algn="l" defTabSz="203190" rtl="0" eaLnBrk="1" latinLnBrk="0" hangingPunct="1">
              <a:defRPr sz="800" kern="1200">
                <a:solidFill>
                  <a:schemeClr val="tx1"/>
                </a:solidFill>
                <a:latin typeface="+mn-lt"/>
                <a:ea typeface="+mn-ea"/>
                <a:cs typeface="+mn-cs"/>
              </a:defRPr>
            </a:lvl1pPr>
            <a:lvl2pPr marL="203190" algn="l" defTabSz="203190" rtl="0" eaLnBrk="1" latinLnBrk="0" hangingPunct="1">
              <a:defRPr sz="800" kern="1200">
                <a:solidFill>
                  <a:schemeClr val="tx1"/>
                </a:solidFill>
                <a:latin typeface="+mn-lt"/>
                <a:ea typeface="+mn-ea"/>
                <a:cs typeface="+mn-cs"/>
              </a:defRPr>
            </a:lvl2pPr>
            <a:lvl3pPr marL="406380" algn="l" defTabSz="203190" rtl="0" eaLnBrk="1" latinLnBrk="0" hangingPunct="1">
              <a:defRPr sz="800" kern="1200">
                <a:solidFill>
                  <a:schemeClr val="tx1"/>
                </a:solidFill>
                <a:latin typeface="+mn-lt"/>
                <a:ea typeface="+mn-ea"/>
                <a:cs typeface="+mn-cs"/>
              </a:defRPr>
            </a:lvl3pPr>
            <a:lvl4pPr marL="609570" algn="l" defTabSz="203190" rtl="0" eaLnBrk="1" latinLnBrk="0" hangingPunct="1">
              <a:defRPr sz="800" kern="1200">
                <a:solidFill>
                  <a:schemeClr val="tx1"/>
                </a:solidFill>
                <a:latin typeface="+mn-lt"/>
                <a:ea typeface="+mn-ea"/>
                <a:cs typeface="+mn-cs"/>
              </a:defRPr>
            </a:lvl4pPr>
            <a:lvl5pPr marL="812759" algn="l" defTabSz="203190" rtl="0" eaLnBrk="1" latinLnBrk="0" hangingPunct="1">
              <a:defRPr sz="800" kern="1200">
                <a:solidFill>
                  <a:schemeClr val="tx1"/>
                </a:solidFill>
                <a:latin typeface="+mn-lt"/>
                <a:ea typeface="+mn-ea"/>
                <a:cs typeface="+mn-cs"/>
              </a:defRPr>
            </a:lvl5pPr>
            <a:lvl6pPr marL="1015949" algn="l" defTabSz="203190" rtl="0" eaLnBrk="1" latinLnBrk="0" hangingPunct="1">
              <a:defRPr sz="800" kern="1200">
                <a:solidFill>
                  <a:schemeClr val="tx1"/>
                </a:solidFill>
                <a:latin typeface="+mn-lt"/>
                <a:ea typeface="+mn-ea"/>
                <a:cs typeface="+mn-cs"/>
              </a:defRPr>
            </a:lvl6pPr>
            <a:lvl7pPr marL="1219139" algn="l" defTabSz="203190" rtl="0" eaLnBrk="1" latinLnBrk="0" hangingPunct="1">
              <a:defRPr sz="800" kern="1200">
                <a:solidFill>
                  <a:schemeClr val="tx1"/>
                </a:solidFill>
                <a:latin typeface="+mn-lt"/>
                <a:ea typeface="+mn-ea"/>
                <a:cs typeface="+mn-cs"/>
              </a:defRPr>
            </a:lvl7pPr>
            <a:lvl8pPr marL="1422329" algn="l" defTabSz="203190" rtl="0" eaLnBrk="1" latinLnBrk="0" hangingPunct="1">
              <a:defRPr sz="800" kern="1200">
                <a:solidFill>
                  <a:schemeClr val="tx1"/>
                </a:solidFill>
                <a:latin typeface="+mn-lt"/>
                <a:ea typeface="+mn-ea"/>
                <a:cs typeface="+mn-cs"/>
              </a:defRPr>
            </a:lvl8pPr>
            <a:lvl9pPr marL="1625519" algn="l" defTabSz="203190" rtl="0" eaLnBrk="1" latinLnBrk="0" hangingPunct="1">
              <a:defRPr sz="800" kern="1200">
                <a:solidFill>
                  <a:schemeClr val="tx1"/>
                </a:solidFill>
                <a:latin typeface="+mn-lt"/>
                <a:ea typeface="+mn-ea"/>
                <a:cs typeface="+mn-cs"/>
              </a:defRPr>
            </a:lvl9pPr>
          </a:lstStyle>
          <a:p>
            <a:r>
              <a:rPr lang="en-US"/>
              <a:t>INTERNAL USE ONLY</a:t>
            </a:r>
          </a:p>
        </p:txBody>
      </p:sp>
    </p:spTree>
    <p:extLst>
      <p:ext uri="{BB962C8B-B14F-4D97-AF65-F5344CB8AC3E}">
        <p14:creationId xmlns:p14="http://schemas.microsoft.com/office/powerpoint/2010/main" val="25474128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28E5C-EEA9-657A-DA2D-40AAF27A037B}"/>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E29E99B-B577-78D9-A458-3563724C3B49}"/>
              </a:ext>
            </a:extLst>
          </p:cNvPr>
          <p:cNvSpPr>
            <a:spLocks noGrp="1"/>
          </p:cNvSpPr>
          <p:nvPr>
            <p:ph type="body" idx="1"/>
          </p:nvPr>
        </p:nvSpPr>
        <p:spPr>
          <a:xfrm>
            <a:off x="633793" y="1299452"/>
            <a:ext cx="4185623" cy="576262"/>
          </a:xfrm>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Breast Tenderness/Pain</a:t>
            </a:r>
          </a:p>
        </p:txBody>
      </p:sp>
      <p:sp>
        <p:nvSpPr>
          <p:cNvPr id="3" name="Content Placeholder 2">
            <a:extLst>
              <a:ext uri="{FF2B5EF4-FFF2-40B4-BE49-F238E27FC236}">
                <a16:creationId xmlns:a16="http://schemas.microsoft.com/office/drawing/2014/main" id="{0DCBBFDB-3540-33F8-4CD5-393A937BBA5D}"/>
              </a:ext>
            </a:extLst>
          </p:cNvPr>
          <p:cNvSpPr>
            <a:spLocks noGrp="1"/>
          </p:cNvSpPr>
          <p:nvPr>
            <p:ph sz="half" idx="2"/>
          </p:nvPr>
        </p:nvSpPr>
        <p:spPr>
          <a:xfrm>
            <a:off x="637646" y="2032717"/>
            <a:ext cx="4185623" cy="3304117"/>
          </a:xfrm>
        </p:spPr>
        <p:txBody>
          <a:bodyPr vert="horz" lIns="91440" tIns="45720" rIns="91440" bIns="45720" rtlCol="0" anchor="t">
            <a:normAutofit fontScale="85000" lnSpcReduction="20000"/>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pPr indent="0">
              <a:buNone/>
            </a:pPr>
            <a:r>
              <a:rPr lang="en-US" sz="1200" u="sng">
                <a:latin typeface="Trebuchet MS"/>
                <a:cs typeface="Times New Roman"/>
              </a:rPr>
              <a:t>Definition:</a:t>
            </a:r>
            <a:r>
              <a:rPr lang="en-US" u="sng">
                <a:latin typeface="Trebuchet MS"/>
                <a:cs typeface="Times New Roman"/>
              </a:rPr>
              <a:t> </a:t>
            </a:r>
            <a:endParaRPr lang="en-US"/>
          </a:p>
          <a:p>
            <a:pPr marL="171450" indent="-171450"/>
            <a:r>
              <a:rPr lang="en-US">
                <a:solidFill>
                  <a:srgbClr val="232323"/>
                </a:solidFill>
                <a:latin typeface="Noto Sans"/>
                <a:ea typeface="Noto Sans"/>
                <a:cs typeface="Noto Sans"/>
              </a:rPr>
              <a:t>Breast tenderness or pain can be due to normal physiological changes related to hormonal fluctuation or to a pathologic process. Postmenopausal hormone therapy that causes breast tenderness/pain. Progestogens also improve breast pain symptoms in some women  </a:t>
            </a:r>
            <a:endParaRPr lang="en-US" u="sng">
              <a:latin typeface="Trebuchet MS"/>
              <a:cs typeface="Times New Roman"/>
            </a:endParaRPr>
          </a:p>
          <a:p>
            <a:pPr marL="171450" indent="-171450"/>
            <a:endParaRPr lang="en-US" u="sng">
              <a:solidFill>
                <a:srgbClr val="000000"/>
              </a:solidFill>
              <a:latin typeface="Trebuchet MS"/>
              <a:cs typeface="Times New Roman"/>
            </a:endParaRPr>
          </a:p>
          <a:p>
            <a:pPr indent="0">
              <a:buNone/>
            </a:pPr>
            <a:r>
              <a:rPr lang="en-US" sz="1200" u="sng">
                <a:solidFill>
                  <a:srgbClr val="4D5156"/>
                </a:solidFill>
                <a:latin typeface="Trebuchet MS"/>
                <a:cs typeface="Times New Roman"/>
              </a:rPr>
              <a:t>Questions to Ask:</a:t>
            </a:r>
          </a:p>
          <a:p>
            <a:pPr marL="171450" indent="-171450"/>
            <a:r>
              <a:rPr lang="en-US">
                <a:solidFill>
                  <a:srgbClr val="4D5156"/>
                </a:solidFill>
                <a:latin typeface="Trebuchet MS"/>
                <a:cs typeface="Times New Roman"/>
              </a:rPr>
              <a:t>Where is the pain</a:t>
            </a:r>
            <a:endParaRPr lang="en-US" sz="1200">
              <a:solidFill>
                <a:srgbClr val="4D5156"/>
              </a:solidFill>
              <a:latin typeface="Trebuchet MS"/>
              <a:cs typeface="Times New Roman"/>
            </a:endParaRPr>
          </a:p>
          <a:p>
            <a:pPr marL="171450" indent="-171450"/>
            <a:r>
              <a:rPr lang="en-US">
                <a:solidFill>
                  <a:srgbClr val="4D5156"/>
                </a:solidFill>
                <a:latin typeface="Trebuchet MS"/>
                <a:cs typeface="Times New Roman"/>
              </a:rPr>
              <a:t>Is it in one localized spot</a:t>
            </a:r>
            <a:endParaRPr lang="en-US" sz="1200">
              <a:solidFill>
                <a:srgbClr val="4D5156"/>
              </a:solidFill>
              <a:latin typeface="Trebuchet MS"/>
              <a:cs typeface="Times New Roman"/>
            </a:endParaRPr>
          </a:p>
          <a:p>
            <a:pPr marL="171450" indent="-171450"/>
            <a:r>
              <a:rPr lang="en-US">
                <a:solidFill>
                  <a:srgbClr val="4D5156"/>
                </a:solidFill>
                <a:latin typeface="Trebuchet MS"/>
                <a:cs typeface="Times New Roman"/>
              </a:rPr>
              <a:t>Is there any lumps/bumps</a:t>
            </a:r>
            <a:endParaRPr lang="en-US">
              <a:solidFill>
                <a:srgbClr val="4D5156"/>
              </a:solidFill>
              <a:latin typeface="Trebuchet MS" panose="020B0703020202090204" pitchFamily="34" charset="0"/>
              <a:cs typeface="Times New Roman"/>
            </a:endParaRPr>
          </a:p>
          <a:p>
            <a:pPr marL="171450" indent="-171450"/>
            <a:r>
              <a:rPr lang="en-US">
                <a:solidFill>
                  <a:srgbClr val="4D5156"/>
                </a:solidFill>
                <a:latin typeface="Trebuchet MS"/>
                <a:cs typeface="Times New Roman"/>
              </a:rPr>
              <a:t>Is it on one or both breast? </a:t>
            </a:r>
            <a:endParaRPr lang="en-US">
              <a:solidFill>
                <a:srgbClr val="4D5156"/>
              </a:solidFill>
              <a:latin typeface="Trebuchet MS" panose="020B0703020202090204" pitchFamily="34" charset="0"/>
              <a:cs typeface="Times New Roman"/>
            </a:endParaRPr>
          </a:p>
          <a:p>
            <a:pPr marL="171450" indent="-171450"/>
            <a:r>
              <a:rPr lang="en-US">
                <a:solidFill>
                  <a:srgbClr val="4D5156"/>
                </a:solidFill>
                <a:latin typeface="Trebuchet MS"/>
                <a:cs typeface="Times New Roman"/>
              </a:rPr>
              <a:t>Any nipple discharge?</a:t>
            </a:r>
          </a:p>
          <a:p>
            <a:pPr marL="171450" indent="-171450"/>
            <a:r>
              <a:rPr lang="en-US">
                <a:solidFill>
                  <a:srgbClr val="4D5156"/>
                </a:solidFill>
                <a:cs typeface="Times New Roman"/>
              </a:rPr>
              <a:t>Localized redness?  </a:t>
            </a:r>
            <a:endParaRPr lang="en-US"/>
          </a:p>
          <a:p>
            <a:pPr marL="171450" indent="-171450"/>
            <a:r>
              <a:rPr lang="en-US">
                <a:solidFill>
                  <a:srgbClr val="4D5156"/>
                </a:solidFill>
                <a:latin typeface="Trebuchet MS"/>
                <a:cs typeface="Times New Roman"/>
              </a:rPr>
              <a:t>When was your last mammogram? Was it normal?</a:t>
            </a:r>
          </a:p>
          <a:p>
            <a:pPr marL="457200" lvl="1" indent="0">
              <a:buNone/>
            </a:pPr>
            <a:endParaRPr lang="en-US">
              <a:solidFill>
                <a:srgbClr val="4D5156"/>
              </a:solidFill>
              <a:latin typeface="Trebuchet MS" panose="020B0703020202090204" pitchFamily="34" charset="0"/>
              <a:cs typeface="Times New Roman"/>
            </a:endParaRPr>
          </a:p>
          <a:p>
            <a:pPr marL="304165" lvl="1">
              <a:buFont typeface="Courier New" charset="2"/>
              <a:buChar char="o"/>
            </a:pPr>
            <a:endParaRPr lang="en-US">
              <a:latin typeface="Trebuchet MS" panose="020B0703020202090204" pitchFamily="34" charset="0"/>
              <a:cs typeface="Times New Roman"/>
            </a:endParaRPr>
          </a:p>
        </p:txBody>
      </p:sp>
      <p:sp>
        <p:nvSpPr>
          <p:cNvPr id="5" name="Text Placeholder 4">
            <a:extLst>
              <a:ext uri="{FF2B5EF4-FFF2-40B4-BE49-F238E27FC236}">
                <a16:creationId xmlns:a16="http://schemas.microsoft.com/office/drawing/2014/main" id="{080DF2B3-7A62-EA56-744A-0391933186D2}"/>
              </a:ext>
            </a:extLst>
          </p:cNvPr>
          <p:cNvSpPr>
            <a:spLocks noGrp="1"/>
          </p:cNvSpPr>
          <p:nvPr>
            <p:ph type="body" sz="quarter" idx="3"/>
          </p:nvPr>
        </p:nvSpPr>
        <p:spPr>
          <a:xfrm>
            <a:off x="5114068" y="1256644"/>
            <a:ext cx="4185618" cy="576262"/>
          </a:xfrm>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Workflow Standing Order</a:t>
            </a:r>
          </a:p>
        </p:txBody>
      </p:sp>
      <p:sp>
        <p:nvSpPr>
          <p:cNvPr id="6" name="Content Placeholder 5">
            <a:extLst>
              <a:ext uri="{FF2B5EF4-FFF2-40B4-BE49-F238E27FC236}">
                <a16:creationId xmlns:a16="http://schemas.microsoft.com/office/drawing/2014/main" id="{4C20EE82-4873-3939-2335-1FBD8D8DB8B5}"/>
              </a:ext>
            </a:extLst>
          </p:cNvPr>
          <p:cNvSpPr>
            <a:spLocks noGrp="1"/>
          </p:cNvSpPr>
          <p:nvPr>
            <p:ph sz="quarter" idx="4"/>
          </p:nvPr>
        </p:nvSpPr>
        <p:spPr>
          <a:xfrm>
            <a:off x="5114070" y="1833976"/>
            <a:ext cx="4819190" cy="5062785"/>
          </a:xfrm>
        </p:spPr>
        <p:txBody>
          <a:bodyPr vert="horz" lIns="91440" tIns="45720" rIns="91440" bIns="45720" rtlCol="0" anchor="t">
            <a:noAutofit/>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pPr marL="0" indent="0">
              <a:buNone/>
            </a:pPr>
            <a:r>
              <a:rPr lang="en-US" sz="1200" u="sng">
                <a:latin typeface="Trebuchet MS"/>
                <a:cs typeface="Times New Roman"/>
              </a:rPr>
              <a:t>Urgent Responses</a:t>
            </a:r>
          </a:p>
          <a:p>
            <a:r>
              <a:rPr lang="en-US">
                <a:latin typeface="Trebuchet MS"/>
                <a:cs typeface="Times New Roman"/>
              </a:rPr>
              <a:t>Any patient with a noted lump or localized erythema should be referred for in person care. Inform patient to stop medications </a:t>
            </a:r>
          </a:p>
          <a:p>
            <a:pPr marL="1028700" lvl="1"/>
            <a:r>
              <a:rPr lang="en-US">
                <a:latin typeface="Trebuchet MS"/>
                <a:cs typeface="Times New Roman"/>
              </a:rPr>
              <a:t>Make a patient inquiry in the chart</a:t>
            </a:r>
          </a:p>
          <a:p>
            <a:pPr marL="1028700" lvl="1"/>
            <a:r>
              <a:rPr lang="en-US">
                <a:latin typeface="Trebuchet MS"/>
                <a:cs typeface="Times New Roman"/>
              </a:rPr>
              <a:t>Send the Lead NP a direct message or the Clinical Supervisors if the State Lead is unavailable</a:t>
            </a:r>
            <a:endParaRPr lang="en-US"/>
          </a:p>
          <a:p>
            <a:pPr indent="0">
              <a:buNone/>
            </a:pPr>
            <a:r>
              <a:rPr lang="en-US" sz="1200" u="sng">
                <a:latin typeface="Trebuchet MS"/>
                <a:cs typeface="Times New Roman"/>
              </a:rPr>
              <a:t>Non-Urgent Responses</a:t>
            </a:r>
          </a:p>
          <a:p>
            <a:pPr marL="171450" indent="-171450"/>
            <a:r>
              <a:rPr lang="en-US">
                <a:latin typeface="Trebuchet MS"/>
                <a:cs typeface="Times New Roman"/>
              </a:rPr>
              <a:t>Good support garments</a:t>
            </a:r>
          </a:p>
          <a:p>
            <a:pPr marL="171450" indent="-171450"/>
            <a:r>
              <a:rPr lang="en-US">
                <a:latin typeface="Trebuchet MS"/>
                <a:cs typeface="Times New Roman"/>
              </a:rPr>
              <a:t>Low-fat diet</a:t>
            </a:r>
            <a:endParaRPr lang="en-US">
              <a:latin typeface="Trebuchet MS" panose="020B0703020202090204" pitchFamily="34" charset="0"/>
              <a:cs typeface="Times New Roman"/>
            </a:endParaRPr>
          </a:p>
          <a:p>
            <a:pPr marL="171450" indent="-171450"/>
            <a:r>
              <a:rPr lang="en-US">
                <a:latin typeface="Trebuchet MS"/>
                <a:cs typeface="Times New Roman"/>
              </a:rPr>
              <a:t>Eliminate and/or decrease caffeine intake</a:t>
            </a:r>
          </a:p>
          <a:p>
            <a:pPr marL="171450" indent="-171450"/>
            <a:r>
              <a:rPr lang="en-US">
                <a:latin typeface="Trebuchet MS"/>
                <a:cs typeface="Times New Roman"/>
              </a:rPr>
              <a:t>OTC recommendations</a:t>
            </a:r>
          </a:p>
          <a:p>
            <a:pPr marL="475615" lvl="1"/>
            <a:r>
              <a:rPr lang="en-US">
                <a:latin typeface="Trebuchet MS"/>
                <a:cs typeface="Times New Roman"/>
              </a:rPr>
              <a:t>Vitamin E, Agnus </a:t>
            </a:r>
            <a:r>
              <a:rPr lang="en-US" err="1">
                <a:latin typeface="Trebuchet MS"/>
                <a:cs typeface="Times New Roman"/>
              </a:rPr>
              <a:t>castus</a:t>
            </a:r>
            <a:r>
              <a:rPr lang="en-US">
                <a:latin typeface="Trebuchet MS"/>
                <a:cs typeface="Times New Roman"/>
              </a:rPr>
              <a:t> (fruit extract), chamomile extract, NSAIDs</a:t>
            </a:r>
          </a:p>
          <a:p>
            <a:pPr marL="171450"/>
            <a:r>
              <a:rPr lang="en-US">
                <a:latin typeface="Trebuchet MS"/>
                <a:cs typeface="Times New Roman"/>
              </a:rPr>
              <a:t>Schedule a video consultation to speak with a provider</a:t>
            </a:r>
          </a:p>
        </p:txBody>
      </p:sp>
      <p:sp>
        <p:nvSpPr>
          <p:cNvPr id="8" name="Title 1">
            <a:extLst>
              <a:ext uri="{FF2B5EF4-FFF2-40B4-BE49-F238E27FC236}">
                <a16:creationId xmlns:a16="http://schemas.microsoft.com/office/drawing/2014/main" id="{DB3262B9-DE97-CD94-7635-EE060A8B5FF4}"/>
              </a:ext>
            </a:extLst>
          </p:cNvPr>
          <p:cNvSpPr>
            <a:spLocks noGrp="1"/>
          </p:cNvSpPr>
          <p:nvPr>
            <p:ph type="title"/>
          </p:nvPr>
        </p:nvSpPr>
        <p:spPr>
          <a:xfrm>
            <a:off x="401110" y="228600"/>
            <a:ext cx="9023849" cy="1320800"/>
          </a:xfrm>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Side Effect: Breast Tenderness/Pain</a:t>
            </a:r>
          </a:p>
        </p:txBody>
      </p:sp>
      <p:sp>
        <p:nvSpPr>
          <p:cNvPr id="2" name="Footer Placeholder 1">
            <a:extLst>
              <a:ext uri="{FF2B5EF4-FFF2-40B4-BE49-F238E27FC236}">
                <a16:creationId xmlns:a16="http://schemas.microsoft.com/office/drawing/2014/main" id="{5569AF1E-E5DD-267C-2D51-CFBEDBEC6E04}"/>
              </a:ext>
            </a:extLst>
          </p:cNvPr>
          <p:cNvSpPr>
            <a:spLocks noGrp="1"/>
          </p:cNvSpPr>
          <p:nvPr>
            <p:ph type="ftr" sz="quarter" idx="11"/>
          </p:nvPr>
        </p:nvSpPr>
        <p:spPr/>
        <p:txBody>
          <a:bodyPr/>
          <a:lstStyle>
            <a:defPPr>
              <a:defRPr lang="en-US"/>
            </a:defPPr>
            <a:lvl1pPr marL="0" algn="l" defTabSz="203190" rtl="0" eaLnBrk="1" latinLnBrk="0" hangingPunct="1">
              <a:defRPr sz="800" kern="1200">
                <a:solidFill>
                  <a:schemeClr val="tx1"/>
                </a:solidFill>
                <a:latin typeface="+mn-lt"/>
                <a:ea typeface="+mn-ea"/>
                <a:cs typeface="+mn-cs"/>
              </a:defRPr>
            </a:lvl1pPr>
            <a:lvl2pPr marL="203190" algn="l" defTabSz="203190" rtl="0" eaLnBrk="1" latinLnBrk="0" hangingPunct="1">
              <a:defRPr sz="800" kern="1200">
                <a:solidFill>
                  <a:schemeClr val="tx1"/>
                </a:solidFill>
                <a:latin typeface="+mn-lt"/>
                <a:ea typeface="+mn-ea"/>
                <a:cs typeface="+mn-cs"/>
              </a:defRPr>
            </a:lvl2pPr>
            <a:lvl3pPr marL="406380" algn="l" defTabSz="203190" rtl="0" eaLnBrk="1" latinLnBrk="0" hangingPunct="1">
              <a:defRPr sz="800" kern="1200">
                <a:solidFill>
                  <a:schemeClr val="tx1"/>
                </a:solidFill>
                <a:latin typeface="+mn-lt"/>
                <a:ea typeface="+mn-ea"/>
                <a:cs typeface="+mn-cs"/>
              </a:defRPr>
            </a:lvl3pPr>
            <a:lvl4pPr marL="609570" algn="l" defTabSz="203190" rtl="0" eaLnBrk="1" latinLnBrk="0" hangingPunct="1">
              <a:defRPr sz="800" kern="1200">
                <a:solidFill>
                  <a:schemeClr val="tx1"/>
                </a:solidFill>
                <a:latin typeface="+mn-lt"/>
                <a:ea typeface="+mn-ea"/>
                <a:cs typeface="+mn-cs"/>
              </a:defRPr>
            </a:lvl4pPr>
            <a:lvl5pPr marL="812759" algn="l" defTabSz="203190" rtl="0" eaLnBrk="1" latinLnBrk="0" hangingPunct="1">
              <a:defRPr sz="800" kern="1200">
                <a:solidFill>
                  <a:schemeClr val="tx1"/>
                </a:solidFill>
                <a:latin typeface="+mn-lt"/>
                <a:ea typeface="+mn-ea"/>
                <a:cs typeface="+mn-cs"/>
              </a:defRPr>
            </a:lvl5pPr>
            <a:lvl6pPr marL="1015949" algn="l" defTabSz="203190" rtl="0" eaLnBrk="1" latinLnBrk="0" hangingPunct="1">
              <a:defRPr sz="800" kern="1200">
                <a:solidFill>
                  <a:schemeClr val="tx1"/>
                </a:solidFill>
                <a:latin typeface="+mn-lt"/>
                <a:ea typeface="+mn-ea"/>
                <a:cs typeface="+mn-cs"/>
              </a:defRPr>
            </a:lvl6pPr>
            <a:lvl7pPr marL="1219139" algn="l" defTabSz="203190" rtl="0" eaLnBrk="1" latinLnBrk="0" hangingPunct="1">
              <a:defRPr sz="800" kern="1200">
                <a:solidFill>
                  <a:schemeClr val="tx1"/>
                </a:solidFill>
                <a:latin typeface="+mn-lt"/>
                <a:ea typeface="+mn-ea"/>
                <a:cs typeface="+mn-cs"/>
              </a:defRPr>
            </a:lvl7pPr>
            <a:lvl8pPr marL="1422329" algn="l" defTabSz="203190" rtl="0" eaLnBrk="1" latinLnBrk="0" hangingPunct="1">
              <a:defRPr sz="800" kern="1200">
                <a:solidFill>
                  <a:schemeClr val="tx1"/>
                </a:solidFill>
                <a:latin typeface="+mn-lt"/>
                <a:ea typeface="+mn-ea"/>
                <a:cs typeface="+mn-cs"/>
              </a:defRPr>
            </a:lvl8pPr>
            <a:lvl9pPr marL="1625519" algn="l" defTabSz="203190" rtl="0" eaLnBrk="1" latinLnBrk="0" hangingPunct="1">
              <a:defRPr sz="800" kern="1200">
                <a:solidFill>
                  <a:schemeClr val="tx1"/>
                </a:solidFill>
                <a:latin typeface="+mn-lt"/>
                <a:ea typeface="+mn-ea"/>
                <a:cs typeface="+mn-cs"/>
              </a:defRPr>
            </a:lvl9pPr>
          </a:lstStyle>
          <a:p>
            <a:r>
              <a:rPr lang="en-US"/>
              <a:t>INTERNAL USE ONLY</a:t>
            </a:r>
          </a:p>
        </p:txBody>
      </p:sp>
    </p:spTree>
    <p:extLst>
      <p:ext uri="{BB962C8B-B14F-4D97-AF65-F5344CB8AC3E}">
        <p14:creationId xmlns:p14="http://schemas.microsoft.com/office/powerpoint/2010/main" val="21616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24B75-78F3-05C6-159B-037C5AE7D5D8}"/>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0D5CDBDD-635D-169E-CA60-14E972E0E2E5}"/>
              </a:ext>
            </a:extLst>
          </p:cNvPr>
          <p:cNvSpPr>
            <a:spLocks noGrp="1"/>
          </p:cNvSpPr>
          <p:nvPr>
            <p:ph type="body" idx="1"/>
          </p:nvPr>
        </p:nvSpPr>
        <p:spPr>
          <a:xfrm>
            <a:off x="633793" y="689852"/>
            <a:ext cx="4185623" cy="576262"/>
          </a:xfrm>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Acne </a:t>
            </a:r>
          </a:p>
        </p:txBody>
      </p:sp>
      <p:sp>
        <p:nvSpPr>
          <p:cNvPr id="3" name="Content Placeholder 2">
            <a:extLst>
              <a:ext uri="{FF2B5EF4-FFF2-40B4-BE49-F238E27FC236}">
                <a16:creationId xmlns:a16="http://schemas.microsoft.com/office/drawing/2014/main" id="{8B8D464C-3CAD-42CF-8E48-6086D0CEF774}"/>
              </a:ext>
            </a:extLst>
          </p:cNvPr>
          <p:cNvSpPr>
            <a:spLocks noGrp="1"/>
          </p:cNvSpPr>
          <p:nvPr>
            <p:ph sz="half" idx="2"/>
          </p:nvPr>
        </p:nvSpPr>
        <p:spPr>
          <a:xfrm>
            <a:off x="637646" y="2032717"/>
            <a:ext cx="4185623" cy="3304117"/>
          </a:xfrm>
        </p:spPr>
        <p:txBody>
          <a:bodyPr vert="horz" lIns="91440" tIns="45720" rIns="91440" bIns="45720" rtlCol="0" anchor="t">
            <a:normAutofit/>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pPr marL="0" indent="0">
              <a:buNone/>
            </a:pPr>
            <a:r>
              <a:rPr lang="en-US" sz="1200" u="sng">
                <a:latin typeface="Trebuchet MS"/>
                <a:cs typeface="Times New Roman"/>
              </a:rPr>
              <a:t>Definition:</a:t>
            </a:r>
          </a:p>
          <a:p>
            <a:pPr marL="171450" indent="-171450"/>
            <a:r>
              <a:rPr lang="en-US">
                <a:solidFill>
                  <a:srgbClr val="232323"/>
                </a:solidFill>
                <a:latin typeface="Noto Sans"/>
                <a:ea typeface="Noto Sans"/>
                <a:cs typeface="Noto Sans"/>
              </a:rPr>
              <a:t>Common cutaneous disorder that can be related to A common cutaneous disorder that can be related to different things, including hormonal changes and es under the skin become clogged. Can happen on face, back, chest, shoulders.</a:t>
            </a:r>
            <a:endParaRPr lang="en-US" err="1">
              <a:solidFill>
                <a:srgbClr val="000000"/>
              </a:solidFill>
              <a:latin typeface="Trebuchet MS"/>
              <a:cs typeface="Times New Roman"/>
            </a:endParaRPr>
          </a:p>
          <a:p>
            <a:pPr indent="0">
              <a:buNone/>
            </a:pPr>
            <a:r>
              <a:rPr lang="en-US" sz="1200" u="sng">
                <a:solidFill>
                  <a:srgbClr val="4D5156"/>
                </a:solidFill>
                <a:latin typeface="Trebuchet MS"/>
                <a:cs typeface="Times New Roman"/>
              </a:rPr>
              <a:t>Questions to Ask:</a:t>
            </a:r>
          </a:p>
          <a:p>
            <a:pPr marL="171450" indent="-171450"/>
            <a:r>
              <a:rPr lang="en-US">
                <a:solidFill>
                  <a:srgbClr val="4D5156"/>
                </a:solidFill>
                <a:latin typeface="Trebuchet MS"/>
                <a:cs typeface="Times New Roman"/>
              </a:rPr>
              <a:t>When do you feel like the acne started</a:t>
            </a:r>
            <a:endParaRPr lang="en-US" sz="1200">
              <a:solidFill>
                <a:srgbClr val="4D5156"/>
              </a:solidFill>
              <a:latin typeface="Trebuchet MS" panose="020B0703020202090204" pitchFamily="34" charset="0"/>
              <a:cs typeface="Times New Roman"/>
            </a:endParaRPr>
          </a:p>
          <a:p>
            <a:pPr marL="171450" indent="-171450"/>
            <a:r>
              <a:rPr lang="en-US">
                <a:solidFill>
                  <a:srgbClr val="4D5156"/>
                </a:solidFill>
                <a:ea typeface="+mn-lt"/>
                <a:cs typeface="+mn-lt"/>
              </a:rPr>
              <a:t>Have you tried anything over the counter</a:t>
            </a:r>
            <a:endParaRPr lang="en-US" sz="1200">
              <a:solidFill>
                <a:srgbClr val="4D5156"/>
              </a:solidFill>
              <a:latin typeface="Trebuchet MS" panose="020B0703020202090204" pitchFamily="34" charset="0"/>
              <a:cs typeface="Times New Roman"/>
            </a:endParaRPr>
          </a:p>
          <a:p>
            <a:pPr marL="171450" indent="-171450"/>
            <a:r>
              <a:rPr lang="en-US">
                <a:solidFill>
                  <a:srgbClr val="4D5156"/>
                </a:solidFill>
                <a:latin typeface="Trebuchet MS"/>
                <a:cs typeface="Times New Roman"/>
              </a:rPr>
              <a:t>Do you have any cleansing steps</a:t>
            </a:r>
            <a:endParaRPr lang="en-US">
              <a:solidFill>
                <a:srgbClr val="4D5156"/>
              </a:solidFill>
              <a:latin typeface="Trebuchet MS" panose="020B0703020202090204" pitchFamily="34" charset="0"/>
              <a:cs typeface="Times New Roman"/>
            </a:endParaRPr>
          </a:p>
          <a:p>
            <a:pPr marL="171450" indent="-171450"/>
            <a:r>
              <a:rPr lang="en-US">
                <a:solidFill>
                  <a:srgbClr val="4D5156"/>
                </a:solidFill>
                <a:latin typeface="Trebuchet MS"/>
                <a:cs typeface="Times New Roman"/>
              </a:rPr>
              <a:t>Do you feel you might have a skin infection</a:t>
            </a:r>
            <a:endParaRPr lang="en-US">
              <a:solidFill>
                <a:srgbClr val="4D5156"/>
              </a:solidFill>
              <a:latin typeface="Trebuchet MS" panose="020B0703020202090204" pitchFamily="34" charset="0"/>
              <a:cs typeface="Times New Roman"/>
            </a:endParaRPr>
          </a:p>
          <a:p>
            <a:pPr marL="457200" lvl="1" indent="0">
              <a:buNone/>
            </a:pPr>
            <a:endParaRPr lang="en-US">
              <a:solidFill>
                <a:srgbClr val="4D5156"/>
              </a:solidFill>
              <a:latin typeface="Trebuchet MS" panose="020B0703020202090204" pitchFamily="34" charset="0"/>
              <a:cs typeface="Times New Roman"/>
            </a:endParaRPr>
          </a:p>
          <a:p>
            <a:pPr marL="304165" lvl="1">
              <a:buFont typeface="Courier New" charset="2"/>
              <a:buChar char="o"/>
            </a:pPr>
            <a:endParaRPr lang="en-US">
              <a:latin typeface="Trebuchet MS" panose="020B0703020202090204" pitchFamily="34" charset="0"/>
              <a:cs typeface="Times New Roman"/>
            </a:endParaRPr>
          </a:p>
        </p:txBody>
      </p:sp>
      <p:sp>
        <p:nvSpPr>
          <p:cNvPr id="5" name="Text Placeholder 4">
            <a:extLst>
              <a:ext uri="{FF2B5EF4-FFF2-40B4-BE49-F238E27FC236}">
                <a16:creationId xmlns:a16="http://schemas.microsoft.com/office/drawing/2014/main" id="{5D6E6E84-3FE3-9CAA-DBEB-D98169795F1C}"/>
              </a:ext>
            </a:extLst>
          </p:cNvPr>
          <p:cNvSpPr>
            <a:spLocks noGrp="1"/>
          </p:cNvSpPr>
          <p:nvPr>
            <p:ph type="body" sz="quarter" idx="3"/>
          </p:nvPr>
        </p:nvSpPr>
        <p:spPr>
          <a:xfrm>
            <a:off x="5114068" y="691867"/>
            <a:ext cx="4185618" cy="576262"/>
          </a:xfrm>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Workflow Standing Order</a:t>
            </a:r>
          </a:p>
        </p:txBody>
      </p:sp>
      <p:sp>
        <p:nvSpPr>
          <p:cNvPr id="6" name="Content Placeholder 5">
            <a:extLst>
              <a:ext uri="{FF2B5EF4-FFF2-40B4-BE49-F238E27FC236}">
                <a16:creationId xmlns:a16="http://schemas.microsoft.com/office/drawing/2014/main" id="{432AEA4D-3E36-11D0-43C5-F5788C7C3020}"/>
              </a:ext>
            </a:extLst>
          </p:cNvPr>
          <p:cNvSpPr>
            <a:spLocks noGrp="1"/>
          </p:cNvSpPr>
          <p:nvPr>
            <p:ph sz="quarter" idx="4"/>
          </p:nvPr>
        </p:nvSpPr>
        <p:spPr>
          <a:xfrm>
            <a:off x="5114070" y="1269199"/>
            <a:ext cx="4819190" cy="5304832"/>
          </a:xfrm>
        </p:spPr>
        <p:txBody>
          <a:bodyPr vert="horz" lIns="91440" tIns="45720" rIns="91440" bIns="45720" rtlCol="0" anchor="t">
            <a:noAutofit/>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pPr marL="0" indent="0">
              <a:buNone/>
            </a:pPr>
            <a:r>
              <a:rPr lang="en-US" sz="1200" u="sng">
                <a:latin typeface="Trebuchet MS"/>
                <a:cs typeface="Times New Roman"/>
              </a:rPr>
              <a:t>Urgent Responses</a:t>
            </a:r>
          </a:p>
          <a:p>
            <a:r>
              <a:rPr lang="en-US">
                <a:latin typeface="Trebuchet MS"/>
                <a:cs typeface="Times New Roman"/>
              </a:rPr>
              <a:t>Any concern for skin infection should be referred to in-person care for evaluation. Generally, patients do not need to stop medications for urgent reasons for acne. </a:t>
            </a:r>
          </a:p>
          <a:p>
            <a:pPr marL="608965" lvl="2">
              <a:buFont typeface="Wingdings" charset="2"/>
              <a:buChar char="§"/>
            </a:pPr>
            <a:r>
              <a:rPr lang="en-US">
                <a:latin typeface="Trebuchet MS"/>
                <a:cs typeface="Times New Roman"/>
              </a:rPr>
              <a:t>Make a patient inquiry in the chart</a:t>
            </a:r>
          </a:p>
          <a:p>
            <a:pPr marL="608965" lvl="2">
              <a:buFont typeface="Wingdings" charset="2"/>
              <a:buChar char="§"/>
            </a:pPr>
            <a:r>
              <a:rPr lang="en-US">
                <a:latin typeface="Trebuchet MS"/>
                <a:cs typeface="Times New Roman"/>
              </a:rPr>
              <a:t>Send the Lead NP a direct message or the Clinical Supervisors if the State Lead is unavailable</a:t>
            </a:r>
            <a:endParaRPr lang="en-US"/>
          </a:p>
          <a:p>
            <a:pPr indent="0">
              <a:buNone/>
            </a:pPr>
            <a:r>
              <a:rPr lang="en-US" sz="1200" u="sng">
                <a:latin typeface="Trebuchet MS"/>
                <a:cs typeface="Times New Roman"/>
              </a:rPr>
              <a:t>Non-Urgent Responses</a:t>
            </a:r>
          </a:p>
          <a:p>
            <a:pPr marL="228600" indent="-228600">
              <a:buFont typeface="Wingdings 3"/>
              <a:buChar char=""/>
            </a:pPr>
            <a:r>
              <a:rPr lang="en-US">
                <a:latin typeface="Trebuchet MS"/>
                <a:cs typeface="Times New Roman"/>
              </a:rPr>
              <a:t>Schedule a video consultation to speak with a provider</a:t>
            </a:r>
            <a:endParaRPr lang="en-US">
              <a:latin typeface="Trebuchet MS"/>
            </a:endParaRPr>
          </a:p>
          <a:p>
            <a:pPr marL="228600" indent="-228600">
              <a:buFont typeface="Wingdings 3"/>
            </a:pPr>
            <a:r>
              <a:rPr lang="en-US">
                <a:latin typeface="Trebuchet MS"/>
                <a:cs typeface="Times New Roman"/>
              </a:rPr>
              <a:t>Supplement Recommendations: Cu Cream</a:t>
            </a:r>
          </a:p>
          <a:p>
            <a:pPr marL="228600" indent="-228600">
              <a:buFont typeface="Wingdings 3"/>
            </a:pPr>
            <a:r>
              <a:rPr lang="en-US">
                <a:latin typeface="Trebuchet MS"/>
                <a:cs typeface="Times New Roman"/>
              </a:rPr>
              <a:t>OTC Recommendations: </a:t>
            </a:r>
            <a:endParaRPr lang="en-US" sz="1200">
              <a:latin typeface="Trebuchet MS" panose="020B0703020202090204" pitchFamily="34" charset="0"/>
              <a:cs typeface="Times New Roman"/>
            </a:endParaRPr>
          </a:p>
          <a:p>
            <a:pPr marL="532765" lvl="1">
              <a:buFont typeface="Courier New"/>
              <a:buChar char="o"/>
            </a:pPr>
            <a:r>
              <a:rPr lang="en-US">
                <a:latin typeface="Trebuchet MS"/>
                <a:cs typeface="Times New Roman"/>
              </a:rPr>
              <a:t>Multivitamin with vitamin A</a:t>
            </a:r>
            <a:endParaRPr lang="en-US">
              <a:latin typeface="Trebuchet MS" panose="020B0703020202090204" pitchFamily="34" charset="0"/>
              <a:cs typeface="Times New Roman"/>
            </a:endParaRPr>
          </a:p>
          <a:p>
            <a:pPr marL="228600" indent="-228600">
              <a:buFont typeface="Wingdings 3"/>
              <a:buChar char=""/>
            </a:pPr>
            <a:r>
              <a:rPr lang="en-US">
                <a:latin typeface="Trebuchet MS"/>
                <a:cs typeface="Times New Roman"/>
              </a:rPr>
              <a:t>Develop a skin care cleaning regimen</a:t>
            </a:r>
            <a:endParaRPr lang="en-US">
              <a:latin typeface="Trebuchet MS" panose="020B0703020202090204" pitchFamily="34" charset="0"/>
              <a:cs typeface="Times New Roman"/>
            </a:endParaRPr>
          </a:p>
          <a:p>
            <a:pPr marL="532765" lvl="1">
              <a:buFont typeface="Courier New"/>
              <a:buChar char="o"/>
            </a:pPr>
            <a:r>
              <a:rPr lang="en-US">
                <a:latin typeface="Trebuchet MS"/>
                <a:cs typeface="Times New Roman"/>
              </a:rPr>
              <a:t>Don't scrub too hard</a:t>
            </a:r>
          </a:p>
          <a:p>
            <a:pPr marL="532765" lvl="1">
              <a:buFont typeface="Courier New"/>
              <a:buChar char="o"/>
            </a:pPr>
            <a:r>
              <a:rPr lang="en-US">
                <a:latin typeface="Trebuchet MS"/>
                <a:cs typeface="Times New Roman"/>
              </a:rPr>
              <a:t>Don't squeeze blemishes </a:t>
            </a:r>
          </a:p>
          <a:p>
            <a:pPr marL="532765" lvl="1">
              <a:buFont typeface="Courier New"/>
              <a:buChar char="o"/>
            </a:pPr>
            <a:r>
              <a:rPr lang="en-US">
                <a:latin typeface="Trebuchet MS"/>
                <a:cs typeface="Times New Roman"/>
              </a:rPr>
              <a:t>Benzoyl peroxide</a:t>
            </a:r>
          </a:p>
          <a:p>
            <a:pPr marL="228600" indent="-228600">
              <a:buFont typeface="Wingdings 3"/>
            </a:pPr>
            <a:r>
              <a:rPr lang="en-US">
                <a:latin typeface="Trebuchet MS"/>
                <a:cs typeface="Times New Roman"/>
              </a:rPr>
              <a:t>Decrease stress</a:t>
            </a:r>
            <a:endParaRPr lang="en-US">
              <a:latin typeface="Trebuchet MS" panose="020B0703020202090204" pitchFamily="34" charset="0"/>
              <a:cs typeface="Times New Roman"/>
            </a:endParaRPr>
          </a:p>
          <a:p>
            <a:pPr marL="228600" indent="-228600">
              <a:buFont typeface="Wingdings 3"/>
            </a:pPr>
            <a:r>
              <a:rPr lang="en-US">
                <a:latin typeface="Trebuchet MS"/>
                <a:cs typeface="Times New Roman"/>
              </a:rPr>
              <a:t>Healthy diet</a:t>
            </a:r>
            <a:endParaRPr lang="en-US">
              <a:latin typeface="Trebuchet MS" panose="020B0703020202090204" pitchFamily="34" charset="0"/>
              <a:cs typeface="Times New Roman"/>
            </a:endParaRPr>
          </a:p>
          <a:p>
            <a:pPr marL="228600" indent="-228600">
              <a:buFont typeface="Wingdings 3"/>
            </a:pPr>
            <a:r>
              <a:rPr lang="en-US">
                <a:latin typeface="Trebuchet MS"/>
                <a:cs typeface="Times New Roman"/>
              </a:rPr>
              <a:t>Avoid environmental irritants </a:t>
            </a:r>
            <a:endParaRPr lang="en-US">
              <a:latin typeface="Trebuchet MS" panose="020B0703020202090204" pitchFamily="34" charset="0"/>
              <a:cs typeface="Times New Roman"/>
            </a:endParaRPr>
          </a:p>
          <a:p>
            <a:pPr marL="171450" indent="-171450"/>
            <a:endParaRPr lang="en-US">
              <a:latin typeface="Trebuchet MS" panose="020B0703020202090204" pitchFamily="34" charset="0"/>
              <a:cs typeface="Times New Roman"/>
            </a:endParaRPr>
          </a:p>
        </p:txBody>
      </p:sp>
      <p:sp>
        <p:nvSpPr>
          <p:cNvPr id="8" name="Title 1">
            <a:extLst>
              <a:ext uri="{FF2B5EF4-FFF2-40B4-BE49-F238E27FC236}">
                <a16:creationId xmlns:a16="http://schemas.microsoft.com/office/drawing/2014/main" id="{C683C39C-B4AF-095B-1573-A19ADC89591A}"/>
              </a:ext>
            </a:extLst>
          </p:cNvPr>
          <p:cNvSpPr>
            <a:spLocks noGrp="1"/>
          </p:cNvSpPr>
          <p:nvPr>
            <p:ph type="title"/>
          </p:nvPr>
        </p:nvSpPr>
        <p:spPr>
          <a:xfrm>
            <a:off x="401110" y="228600"/>
            <a:ext cx="9023849" cy="1320800"/>
          </a:xfrm>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Side Effect: Acne</a:t>
            </a:r>
          </a:p>
        </p:txBody>
      </p:sp>
      <p:sp>
        <p:nvSpPr>
          <p:cNvPr id="2" name="Footer Placeholder 1">
            <a:extLst>
              <a:ext uri="{FF2B5EF4-FFF2-40B4-BE49-F238E27FC236}">
                <a16:creationId xmlns:a16="http://schemas.microsoft.com/office/drawing/2014/main" id="{B8B6B957-490A-80A0-FFFD-8BCBF557CB73}"/>
              </a:ext>
            </a:extLst>
          </p:cNvPr>
          <p:cNvSpPr>
            <a:spLocks noGrp="1"/>
          </p:cNvSpPr>
          <p:nvPr>
            <p:ph type="ftr" sz="quarter" idx="11"/>
          </p:nvPr>
        </p:nvSpPr>
        <p:spPr/>
        <p:txBody>
          <a:bodyPr/>
          <a:lstStyle>
            <a:defPPr>
              <a:defRPr lang="en-US"/>
            </a:defPPr>
            <a:lvl1pPr marL="0" algn="l" defTabSz="203190" rtl="0" eaLnBrk="1" latinLnBrk="0" hangingPunct="1">
              <a:defRPr sz="800" kern="1200">
                <a:solidFill>
                  <a:schemeClr val="tx1"/>
                </a:solidFill>
                <a:latin typeface="+mn-lt"/>
                <a:ea typeface="+mn-ea"/>
                <a:cs typeface="+mn-cs"/>
              </a:defRPr>
            </a:lvl1pPr>
            <a:lvl2pPr marL="203190" algn="l" defTabSz="203190" rtl="0" eaLnBrk="1" latinLnBrk="0" hangingPunct="1">
              <a:defRPr sz="800" kern="1200">
                <a:solidFill>
                  <a:schemeClr val="tx1"/>
                </a:solidFill>
                <a:latin typeface="+mn-lt"/>
                <a:ea typeface="+mn-ea"/>
                <a:cs typeface="+mn-cs"/>
              </a:defRPr>
            </a:lvl2pPr>
            <a:lvl3pPr marL="406380" algn="l" defTabSz="203190" rtl="0" eaLnBrk="1" latinLnBrk="0" hangingPunct="1">
              <a:defRPr sz="800" kern="1200">
                <a:solidFill>
                  <a:schemeClr val="tx1"/>
                </a:solidFill>
                <a:latin typeface="+mn-lt"/>
                <a:ea typeface="+mn-ea"/>
                <a:cs typeface="+mn-cs"/>
              </a:defRPr>
            </a:lvl3pPr>
            <a:lvl4pPr marL="609570" algn="l" defTabSz="203190" rtl="0" eaLnBrk="1" latinLnBrk="0" hangingPunct="1">
              <a:defRPr sz="800" kern="1200">
                <a:solidFill>
                  <a:schemeClr val="tx1"/>
                </a:solidFill>
                <a:latin typeface="+mn-lt"/>
                <a:ea typeface="+mn-ea"/>
                <a:cs typeface="+mn-cs"/>
              </a:defRPr>
            </a:lvl4pPr>
            <a:lvl5pPr marL="812759" algn="l" defTabSz="203190" rtl="0" eaLnBrk="1" latinLnBrk="0" hangingPunct="1">
              <a:defRPr sz="800" kern="1200">
                <a:solidFill>
                  <a:schemeClr val="tx1"/>
                </a:solidFill>
                <a:latin typeface="+mn-lt"/>
                <a:ea typeface="+mn-ea"/>
                <a:cs typeface="+mn-cs"/>
              </a:defRPr>
            </a:lvl5pPr>
            <a:lvl6pPr marL="1015949" algn="l" defTabSz="203190" rtl="0" eaLnBrk="1" latinLnBrk="0" hangingPunct="1">
              <a:defRPr sz="800" kern="1200">
                <a:solidFill>
                  <a:schemeClr val="tx1"/>
                </a:solidFill>
                <a:latin typeface="+mn-lt"/>
                <a:ea typeface="+mn-ea"/>
                <a:cs typeface="+mn-cs"/>
              </a:defRPr>
            </a:lvl6pPr>
            <a:lvl7pPr marL="1219139" algn="l" defTabSz="203190" rtl="0" eaLnBrk="1" latinLnBrk="0" hangingPunct="1">
              <a:defRPr sz="800" kern="1200">
                <a:solidFill>
                  <a:schemeClr val="tx1"/>
                </a:solidFill>
                <a:latin typeface="+mn-lt"/>
                <a:ea typeface="+mn-ea"/>
                <a:cs typeface="+mn-cs"/>
              </a:defRPr>
            </a:lvl7pPr>
            <a:lvl8pPr marL="1422329" algn="l" defTabSz="203190" rtl="0" eaLnBrk="1" latinLnBrk="0" hangingPunct="1">
              <a:defRPr sz="800" kern="1200">
                <a:solidFill>
                  <a:schemeClr val="tx1"/>
                </a:solidFill>
                <a:latin typeface="+mn-lt"/>
                <a:ea typeface="+mn-ea"/>
                <a:cs typeface="+mn-cs"/>
              </a:defRPr>
            </a:lvl8pPr>
            <a:lvl9pPr marL="1625519" algn="l" defTabSz="203190" rtl="0" eaLnBrk="1" latinLnBrk="0" hangingPunct="1">
              <a:defRPr sz="800" kern="1200">
                <a:solidFill>
                  <a:schemeClr val="tx1"/>
                </a:solidFill>
                <a:latin typeface="+mn-lt"/>
                <a:ea typeface="+mn-ea"/>
                <a:cs typeface="+mn-cs"/>
              </a:defRPr>
            </a:lvl9pPr>
          </a:lstStyle>
          <a:p>
            <a:r>
              <a:rPr lang="en-US"/>
              <a:t>INTERNAL USE ONLY</a:t>
            </a:r>
          </a:p>
        </p:txBody>
      </p:sp>
    </p:spTree>
    <p:extLst>
      <p:ext uri="{BB962C8B-B14F-4D97-AF65-F5344CB8AC3E}">
        <p14:creationId xmlns:p14="http://schemas.microsoft.com/office/powerpoint/2010/main" val="19982390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58FB7-C901-5FD4-21D6-87AF6CF0FF41}"/>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055D8F9-2F49-9B4A-46F1-E69039EC2C26}"/>
              </a:ext>
            </a:extLst>
          </p:cNvPr>
          <p:cNvSpPr>
            <a:spLocks noGrp="1"/>
          </p:cNvSpPr>
          <p:nvPr>
            <p:ph type="body" idx="1"/>
          </p:nvPr>
        </p:nvSpPr>
        <p:spPr>
          <a:xfrm>
            <a:off x="633793" y="1299452"/>
            <a:ext cx="4185623" cy="576262"/>
          </a:xfrm>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Difficulty Sleeping </a:t>
            </a:r>
          </a:p>
        </p:txBody>
      </p:sp>
      <p:sp>
        <p:nvSpPr>
          <p:cNvPr id="3" name="Content Placeholder 2">
            <a:extLst>
              <a:ext uri="{FF2B5EF4-FFF2-40B4-BE49-F238E27FC236}">
                <a16:creationId xmlns:a16="http://schemas.microsoft.com/office/drawing/2014/main" id="{53FEB61F-C527-76FB-AEA4-C51CB0F8880E}"/>
              </a:ext>
            </a:extLst>
          </p:cNvPr>
          <p:cNvSpPr>
            <a:spLocks noGrp="1"/>
          </p:cNvSpPr>
          <p:nvPr>
            <p:ph sz="half" idx="2"/>
          </p:nvPr>
        </p:nvSpPr>
        <p:spPr>
          <a:xfrm>
            <a:off x="637646" y="2032717"/>
            <a:ext cx="4185623" cy="3304117"/>
          </a:xfrm>
        </p:spPr>
        <p:txBody>
          <a:bodyPr vert="horz" lIns="91440" tIns="45720" rIns="91440" bIns="45720" rtlCol="0" anchor="t">
            <a:normAutofit/>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pPr marL="0" indent="0">
              <a:buNone/>
            </a:pPr>
            <a:r>
              <a:rPr lang="en-US" sz="1200" u="sng">
                <a:latin typeface="Trebuchet MS"/>
                <a:cs typeface="Times New Roman"/>
              </a:rPr>
              <a:t>Definition:</a:t>
            </a:r>
          </a:p>
          <a:p>
            <a:pPr marL="228600" indent="-228600"/>
            <a:r>
              <a:rPr lang="en-US">
                <a:solidFill>
                  <a:srgbClr val="232323"/>
                </a:solidFill>
                <a:latin typeface="Trebuchet MS"/>
                <a:cs typeface="Times New Roman"/>
              </a:rPr>
              <a:t>When the patient has difficulty staying or falling asleep. Menopause and hormonal treatment can have side effects of sleep disturbances</a:t>
            </a:r>
          </a:p>
          <a:p>
            <a:pPr indent="0">
              <a:buNone/>
            </a:pPr>
            <a:r>
              <a:rPr lang="en-US" sz="1200" u="sng">
                <a:solidFill>
                  <a:srgbClr val="4D5156"/>
                </a:solidFill>
                <a:latin typeface="Trebuchet MS"/>
                <a:cs typeface="Times New Roman"/>
              </a:rPr>
              <a:t>Questions to Ask:</a:t>
            </a:r>
          </a:p>
          <a:p>
            <a:pPr indent="0">
              <a:buNone/>
            </a:pPr>
            <a:r>
              <a:rPr lang="en-US">
                <a:solidFill>
                  <a:srgbClr val="4D5156"/>
                </a:solidFill>
                <a:latin typeface="Trebuchet MS"/>
                <a:cs typeface="Times New Roman"/>
              </a:rPr>
              <a:t>When did this start</a:t>
            </a:r>
            <a:endParaRPr lang="en-US" sz="1200">
              <a:solidFill>
                <a:srgbClr val="4D5156"/>
              </a:solidFill>
              <a:latin typeface="Trebuchet MS" panose="020B0703020202090204" pitchFamily="34" charset="0"/>
              <a:cs typeface="Times New Roman"/>
            </a:endParaRPr>
          </a:p>
          <a:p>
            <a:pPr indent="0">
              <a:buNone/>
            </a:pPr>
            <a:r>
              <a:rPr lang="en-US">
                <a:solidFill>
                  <a:srgbClr val="4D5156"/>
                </a:solidFill>
                <a:latin typeface="Trebuchet MS"/>
                <a:cs typeface="Times New Roman"/>
              </a:rPr>
              <a:t>Do you have problems falling asleep or staying asleep</a:t>
            </a:r>
            <a:endParaRPr lang="en-US" sz="1200">
              <a:solidFill>
                <a:srgbClr val="4D5156"/>
              </a:solidFill>
              <a:latin typeface="Trebuchet MS" panose="020B0703020202090204" pitchFamily="34" charset="0"/>
              <a:cs typeface="Times New Roman"/>
            </a:endParaRPr>
          </a:p>
          <a:p>
            <a:pPr indent="0">
              <a:buNone/>
            </a:pPr>
            <a:r>
              <a:rPr lang="en-US">
                <a:solidFill>
                  <a:srgbClr val="4D5156"/>
                </a:solidFill>
                <a:latin typeface="Trebuchet MS"/>
                <a:cs typeface="Times New Roman"/>
              </a:rPr>
              <a:t>Do you feel it is related to hot flashes and or mood changes</a:t>
            </a:r>
            <a:endParaRPr lang="en-US">
              <a:solidFill>
                <a:srgbClr val="4D5156"/>
              </a:solidFill>
              <a:latin typeface="Trebuchet MS" panose="020B0703020202090204" pitchFamily="34" charset="0"/>
              <a:cs typeface="Times New Roman"/>
            </a:endParaRPr>
          </a:p>
          <a:p>
            <a:pPr indent="0">
              <a:buNone/>
            </a:pPr>
            <a:r>
              <a:rPr lang="en-US">
                <a:solidFill>
                  <a:srgbClr val="4D5156"/>
                </a:solidFill>
                <a:latin typeface="Trebuchet MS"/>
                <a:cs typeface="Times New Roman"/>
              </a:rPr>
              <a:t>Have you tried anything over the counter or prescribed medication</a:t>
            </a:r>
            <a:endParaRPr lang="en-US">
              <a:solidFill>
                <a:srgbClr val="4D5156"/>
              </a:solidFill>
              <a:latin typeface="Trebuchet MS" panose="020B0703020202090204" pitchFamily="34" charset="0"/>
              <a:cs typeface="Times New Roman"/>
            </a:endParaRPr>
          </a:p>
          <a:p>
            <a:pPr marL="457200" lvl="1" indent="0">
              <a:buNone/>
            </a:pPr>
            <a:endParaRPr lang="en-US">
              <a:solidFill>
                <a:srgbClr val="4D5156"/>
              </a:solidFill>
              <a:latin typeface="Trebuchet MS" panose="020B0703020202090204" pitchFamily="34" charset="0"/>
              <a:cs typeface="Times New Roman"/>
            </a:endParaRPr>
          </a:p>
          <a:p>
            <a:pPr marL="304165" lvl="1">
              <a:buFont typeface="Courier New" charset="2"/>
              <a:buChar char="o"/>
            </a:pPr>
            <a:endParaRPr lang="en-US">
              <a:solidFill>
                <a:srgbClr val="000000"/>
              </a:solidFill>
              <a:latin typeface="Trebuchet MS" panose="020B0703020202090204" pitchFamily="34" charset="0"/>
              <a:cs typeface="Times New Roman"/>
            </a:endParaRPr>
          </a:p>
        </p:txBody>
      </p:sp>
      <p:sp>
        <p:nvSpPr>
          <p:cNvPr id="5" name="Text Placeholder 4">
            <a:extLst>
              <a:ext uri="{FF2B5EF4-FFF2-40B4-BE49-F238E27FC236}">
                <a16:creationId xmlns:a16="http://schemas.microsoft.com/office/drawing/2014/main" id="{DFBD441C-4049-F70A-6935-8734A912D215}"/>
              </a:ext>
            </a:extLst>
          </p:cNvPr>
          <p:cNvSpPr>
            <a:spLocks noGrp="1"/>
          </p:cNvSpPr>
          <p:nvPr>
            <p:ph type="body" sz="quarter" idx="3"/>
          </p:nvPr>
        </p:nvSpPr>
        <p:spPr>
          <a:xfrm>
            <a:off x="5114068" y="1256644"/>
            <a:ext cx="4185618" cy="576262"/>
          </a:xfrm>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Workflow Standing Order</a:t>
            </a:r>
          </a:p>
        </p:txBody>
      </p:sp>
      <p:sp>
        <p:nvSpPr>
          <p:cNvPr id="6" name="Content Placeholder 5">
            <a:extLst>
              <a:ext uri="{FF2B5EF4-FFF2-40B4-BE49-F238E27FC236}">
                <a16:creationId xmlns:a16="http://schemas.microsoft.com/office/drawing/2014/main" id="{ABC2ACFD-6188-4E75-114C-D5F404FB1D81}"/>
              </a:ext>
            </a:extLst>
          </p:cNvPr>
          <p:cNvSpPr>
            <a:spLocks noGrp="1"/>
          </p:cNvSpPr>
          <p:nvPr>
            <p:ph sz="quarter" idx="4"/>
          </p:nvPr>
        </p:nvSpPr>
        <p:spPr>
          <a:xfrm>
            <a:off x="5114070" y="1833976"/>
            <a:ext cx="4819190" cy="5062785"/>
          </a:xfrm>
        </p:spPr>
        <p:txBody>
          <a:bodyPr vert="horz" lIns="91440" tIns="45720" rIns="91440" bIns="45720" rtlCol="0" anchor="t">
            <a:noAutofit/>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pPr marL="0" indent="0">
              <a:buNone/>
            </a:pPr>
            <a:r>
              <a:rPr lang="en-US" sz="1200" u="sng">
                <a:latin typeface="Trebuchet MS"/>
                <a:cs typeface="Times New Roman"/>
              </a:rPr>
              <a:t>Urgent Responses</a:t>
            </a:r>
          </a:p>
          <a:p>
            <a:pPr marL="285750" indent="-285750">
              <a:buFont typeface="Wingdings 3"/>
              <a:buChar char=""/>
            </a:pPr>
            <a:r>
              <a:rPr lang="en-US">
                <a:latin typeface="Trebuchet MS"/>
                <a:cs typeface="Times New Roman"/>
              </a:rPr>
              <a:t>Any sleep concerns are generally not urgent and can use dose adjustments in therapy. Generally, patients do not need to stop medications for urgent reasons for sleep disturbances. </a:t>
            </a:r>
          </a:p>
          <a:p>
            <a:pPr marL="608965" lvl="2" indent="-285750">
              <a:buFont typeface="Wingdings,Sans-Serif"/>
              <a:buChar char="§"/>
            </a:pPr>
            <a:r>
              <a:rPr lang="en-US">
                <a:latin typeface="Trebuchet MS"/>
                <a:cs typeface="Times New Roman"/>
              </a:rPr>
              <a:t>Make a patient inquiry in the chart</a:t>
            </a:r>
          </a:p>
          <a:p>
            <a:pPr marL="608965" lvl="2" indent="-285750">
              <a:buFont typeface="Wingdings,Sans-Serif"/>
              <a:buChar char="§"/>
            </a:pPr>
            <a:r>
              <a:rPr lang="en-US">
                <a:latin typeface="Trebuchet MS"/>
                <a:cs typeface="Times New Roman"/>
              </a:rPr>
              <a:t>Send the Lead NP a direct message or the Clinical Supervisors if the State Lead is unavailable</a:t>
            </a:r>
            <a:endParaRPr lang="en-US"/>
          </a:p>
          <a:p>
            <a:pPr indent="0">
              <a:buNone/>
            </a:pPr>
            <a:r>
              <a:rPr lang="en-US" u="sng">
                <a:latin typeface="Trebuchet MS"/>
                <a:cs typeface="Times New Roman"/>
              </a:rPr>
              <a:t>Non-Urgent</a:t>
            </a:r>
            <a:r>
              <a:rPr lang="en-US" sz="1200" u="sng">
                <a:latin typeface="Trebuchet MS"/>
                <a:cs typeface="Times New Roman"/>
              </a:rPr>
              <a:t> Responses</a:t>
            </a:r>
            <a:endParaRPr lang="en-US"/>
          </a:p>
          <a:p>
            <a:pPr marL="171450" indent="-171450"/>
            <a:r>
              <a:rPr lang="en-US">
                <a:latin typeface="Trebuchet MS"/>
                <a:cs typeface="Times New Roman"/>
              </a:rPr>
              <a:t>Keep a sleep diary to attempt to identify triggers</a:t>
            </a:r>
          </a:p>
          <a:p>
            <a:pPr marL="171450" indent="-171450"/>
            <a:r>
              <a:rPr lang="en-US">
                <a:latin typeface="Trebuchet MS"/>
                <a:cs typeface="Times New Roman"/>
              </a:rPr>
              <a:t>Establish a bedtime routine</a:t>
            </a:r>
            <a:endParaRPr lang="en-US"/>
          </a:p>
          <a:p>
            <a:pPr marL="171450" indent="-171450"/>
            <a:r>
              <a:rPr lang="en-US">
                <a:latin typeface="Trebuchet MS"/>
                <a:cs typeface="Times New Roman"/>
              </a:rPr>
              <a:t>Exercise with walking in the day</a:t>
            </a:r>
          </a:p>
          <a:p>
            <a:pPr marL="171450" indent="-171450"/>
            <a:r>
              <a:rPr lang="en-US">
                <a:latin typeface="Trebuchet MS"/>
                <a:cs typeface="Times New Roman"/>
              </a:rPr>
              <a:t>Avoid high stimulation before bedtime</a:t>
            </a:r>
            <a:endParaRPr lang="en-US">
              <a:latin typeface="Trebuchet MS" panose="020B0703020202090204" pitchFamily="34" charset="0"/>
              <a:cs typeface="Times New Roman"/>
            </a:endParaRPr>
          </a:p>
          <a:p>
            <a:pPr marL="171450" indent="-171450"/>
            <a:r>
              <a:rPr lang="en-US">
                <a:latin typeface="Trebuchet MS"/>
                <a:cs typeface="Times New Roman"/>
              </a:rPr>
              <a:t>Avoid caffeine and cigarettes </a:t>
            </a:r>
          </a:p>
          <a:p>
            <a:pPr marL="171450" indent="-171450"/>
            <a:r>
              <a:rPr lang="en-US">
                <a:latin typeface="Trebuchet MS"/>
                <a:cs typeface="Times New Roman"/>
              </a:rPr>
              <a:t>Sleep Environment: turn down lights, sleep activities such as reading, avoid electronics 30 minutes before bedtime</a:t>
            </a:r>
          </a:p>
          <a:p>
            <a:pPr marL="171450" indent="-171450"/>
            <a:r>
              <a:rPr lang="en-US">
                <a:latin typeface="Trebuchet MS"/>
                <a:cs typeface="Times New Roman"/>
              </a:rPr>
              <a:t>Avoid napping in the day</a:t>
            </a:r>
          </a:p>
          <a:p>
            <a:pPr marL="171450" indent="-171450"/>
            <a:r>
              <a:rPr lang="en-US">
                <a:latin typeface="Trebuchet MS"/>
                <a:cs typeface="Times New Roman"/>
              </a:rPr>
              <a:t>Supplement Suggestions: Magnesium, Glycine </a:t>
            </a:r>
            <a:endParaRPr lang="en-US">
              <a:latin typeface="Trebuchet MS" panose="020B0703020202090204" pitchFamily="34" charset="0"/>
              <a:cs typeface="Times New Roman"/>
            </a:endParaRPr>
          </a:p>
        </p:txBody>
      </p:sp>
      <p:sp>
        <p:nvSpPr>
          <p:cNvPr id="8" name="Title 1">
            <a:extLst>
              <a:ext uri="{FF2B5EF4-FFF2-40B4-BE49-F238E27FC236}">
                <a16:creationId xmlns:a16="http://schemas.microsoft.com/office/drawing/2014/main" id="{7C0EAA04-1985-3630-6D9A-51451F364F93}"/>
              </a:ext>
            </a:extLst>
          </p:cNvPr>
          <p:cNvSpPr>
            <a:spLocks noGrp="1"/>
          </p:cNvSpPr>
          <p:nvPr>
            <p:ph type="title"/>
          </p:nvPr>
        </p:nvSpPr>
        <p:spPr>
          <a:xfrm>
            <a:off x="401110" y="228600"/>
            <a:ext cx="9023849" cy="1320800"/>
          </a:xfrm>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Side Effect: Sleep Disturbances and/or Hormonal Treatment</a:t>
            </a:r>
          </a:p>
        </p:txBody>
      </p:sp>
      <p:sp>
        <p:nvSpPr>
          <p:cNvPr id="2" name="Footer Placeholder 1">
            <a:extLst>
              <a:ext uri="{FF2B5EF4-FFF2-40B4-BE49-F238E27FC236}">
                <a16:creationId xmlns:a16="http://schemas.microsoft.com/office/drawing/2014/main" id="{4C0B3950-DF9F-8711-AE3B-1247103C889A}"/>
              </a:ext>
            </a:extLst>
          </p:cNvPr>
          <p:cNvSpPr>
            <a:spLocks noGrp="1"/>
          </p:cNvSpPr>
          <p:nvPr>
            <p:ph type="ftr" sz="quarter" idx="11"/>
          </p:nvPr>
        </p:nvSpPr>
        <p:spPr/>
        <p:txBody>
          <a:bodyPr/>
          <a:lstStyle>
            <a:defPPr>
              <a:defRPr lang="en-US"/>
            </a:defPPr>
            <a:lvl1pPr marL="0" algn="l" defTabSz="203190" rtl="0" eaLnBrk="1" latinLnBrk="0" hangingPunct="1">
              <a:defRPr sz="800" kern="1200">
                <a:solidFill>
                  <a:schemeClr val="tx1"/>
                </a:solidFill>
                <a:latin typeface="+mn-lt"/>
                <a:ea typeface="+mn-ea"/>
                <a:cs typeface="+mn-cs"/>
              </a:defRPr>
            </a:lvl1pPr>
            <a:lvl2pPr marL="203190" algn="l" defTabSz="203190" rtl="0" eaLnBrk="1" latinLnBrk="0" hangingPunct="1">
              <a:defRPr sz="800" kern="1200">
                <a:solidFill>
                  <a:schemeClr val="tx1"/>
                </a:solidFill>
                <a:latin typeface="+mn-lt"/>
                <a:ea typeface="+mn-ea"/>
                <a:cs typeface="+mn-cs"/>
              </a:defRPr>
            </a:lvl2pPr>
            <a:lvl3pPr marL="406380" algn="l" defTabSz="203190" rtl="0" eaLnBrk="1" latinLnBrk="0" hangingPunct="1">
              <a:defRPr sz="800" kern="1200">
                <a:solidFill>
                  <a:schemeClr val="tx1"/>
                </a:solidFill>
                <a:latin typeface="+mn-lt"/>
                <a:ea typeface="+mn-ea"/>
                <a:cs typeface="+mn-cs"/>
              </a:defRPr>
            </a:lvl3pPr>
            <a:lvl4pPr marL="609570" algn="l" defTabSz="203190" rtl="0" eaLnBrk="1" latinLnBrk="0" hangingPunct="1">
              <a:defRPr sz="800" kern="1200">
                <a:solidFill>
                  <a:schemeClr val="tx1"/>
                </a:solidFill>
                <a:latin typeface="+mn-lt"/>
                <a:ea typeface="+mn-ea"/>
                <a:cs typeface="+mn-cs"/>
              </a:defRPr>
            </a:lvl4pPr>
            <a:lvl5pPr marL="812759" algn="l" defTabSz="203190" rtl="0" eaLnBrk="1" latinLnBrk="0" hangingPunct="1">
              <a:defRPr sz="800" kern="1200">
                <a:solidFill>
                  <a:schemeClr val="tx1"/>
                </a:solidFill>
                <a:latin typeface="+mn-lt"/>
                <a:ea typeface="+mn-ea"/>
                <a:cs typeface="+mn-cs"/>
              </a:defRPr>
            </a:lvl5pPr>
            <a:lvl6pPr marL="1015949" algn="l" defTabSz="203190" rtl="0" eaLnBrk="1" latinLnBrk="0" hangingPunct="1">
              <a:defRPr sz="800" kern="1200">
                <a:solidFill>
                  <a:schemeClr val="tx1"/>
                </a:solidFill>
                <a:latin typeface="+mn-lt"/>
                <a:ea typeface="+mn-ea"/>
                <a:cs typeface="+mn-cs"/>
              </a:defRPr>
            </a:lvl6pPr>
            <a:lvl7pPr marL="1219139" algn="l" defTabSz="203190" rtl="0" eaLnBrk="1" latinLnBrk="0" hangingPunct="1">
              <a:defRPr sz="800" kern="1200">
                <a:solidFill>
                  <a:schemeClr val="tx1"/>
                </a:solidFill>
                <a:latin typeface="+mn-lt"/>
                <a:ea typeface="+mn-ea"/>
                <a:cs typeface="+mn-cs"/>
              </a:defRPr>
            </a:lvl7pPr>
            <a:lvl8pPr marL="1422329" algn="l" defTabSz="203190" rtl="0" eaLnBrk="1" latinLnBrk="0" hangingPunct="1">
              <a:defRPr sz="800" kern="1200">
                <a:solidFill>
                  <a:schemeClr val="tx1"/>
                </a:solidFill>
                <a:latin typeface="+mn-lt"/>
                <a:ea typeface="+mn-ea"/>
                <a:cs typeface="+mn-cs"/>
              </a:defRPr>
            </a:lvl8pPr>
            <a:lvl9pPr marL="1625519" algn="l" defTabSz="203190" rtl="0" eaLnBrk="1" latinLnBrk="0" hangingPunct="1">
              <a:defRPr sz="800" kern="1200">
                <a:solidFill>
                  <a:schemeClr val="tx1"/>
                </a:solidFill>
                <a:latin typeface="+mn-lt"/>
                <a:ea typeface="+mn-ea"/>
                <a:cs typeface="+mn-cs"/>
              </a:defRPr>
            </a:lvl9pPr>
          </a:lstStyle>
          <a:p>
            <a:r>
              <a:rPr lang="en-US"/>
              <a:t>INTERNAL USE ONLY</a:t>
            </a:r>
          </a:p>
        </p:txBody>
      </p:sp>
    </p:spTree>
    <p:extLst>
      <p:ext uri="{BB962C8B-B14F-4D97-AF65-F5344CB8AC3E}">
        <p14:creationId xmlns:p14="http://schemas.microsoft.com/office/powerpoint/2010/main" val="42117947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E9569-1A1C-1E85-CC01-1DB31A312A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F9800C-9C81-2AFF-4427-710D0C5F0E91}"/>
              </a:ext>
            </a:extLst>
          </p:cNvPr>
          <p:cNvSpPr>
            <a:spLocks noGrp="1"/>
          </p:cNvSpPr>
          <p:nvPr>
            <p:ph type="title"/>
          </p:nvPr>
        </p:nvSpPr>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Menstrual Cycle Changes</a:t>
            </a:r>
          </a:p>
          <a:p>
            <a:endParaRPr lang="en-US"/>
          </a:p>
        </p:txBody>
      </p:sp>
      <p:sp>
        <p:nvSpPr>
          <p:cNvPr id="7" name="Text Placeholder 6">
            <a:extLst>
              <a:ext uri="{FF2B5EF4-FFF2-40B4-BE49-F238E27FC236}">
                <a16:creationId xmlns:a16="http://schemas.microsoft.com/office/drawing/2014/main" id="{36B125BB-5425-76BF-61F6-65A6D15C5D3A}"/>
              </a:ext>
            </a:extLst>
          </p:cNvPr>
          <p:cNvSpPr>
            <a:spLocks noGrp="1"/>
          </p:cNvSpPr>
          <p:nvPr>
            <p:ph type="body" idx="1"/>
          </p:nvPr>
        </p:nvSpPr>
        <p:spPr>
          <a:xfrm>
            <a:off x="704321" y="1741884"/>
            <a:ext cx="4185623" cy="576262"/>
          </a:xfrm>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Menstrual Cycle Changes</a:t>
            </a:r>
          </a:p>
        </p:txBody>
      </p:sp>
      <p:sp>
        <p:nvSpPr>
          <p:cNvPr id="3" name="Text Placeholder 2">
            <a:extLst>
              <a:ext uri="{FF2B5EF4-FFF2-40B4-BE49-F238E27FC236}">
                <a16:creationId xmlns:a16="http://schemas.microsoft.com/office/drawing/2014/main" id="{EA9A5873-C160-9CF0-1081-9C2B68BBAF07}"/>
              </a:ext>
            </a:extLst>
          </p:cNvPr>
          <p:cNvSpPr>
            <a:spLocks noGrp="1"/>
          </p:cNvSpPr>
          <p:nvPr>
            <p:ph sz="half" idx="2"/>
          </p:nvPr>
        </p:nvSpPr>
        <p:spPr>
          <a:xfrm>
            <a:off x="675746" y="2318146"/>
            <a:ext cx="4185623" cy="3304117"/>
          </a:xfrm>
        </p:spPr>
        <p:txBody>
          <a:bodyPr vert="horz" lIns="91440" tIns="45720" rIns="91440" bIns="45720" rtlCol="0" anchor="t">
            <a:noAutofit/>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pPr marL="0" indent="0">
              <a:buNone/>
            </a:pPr>
            <a:r>
              <a:rPr lang="en-US" sz="1200" u="sng">
                <a:solidFill>
                  <a:srgbClr val="232323"/>
                </a:solidFill>
                <a:latin typeface="Trebuchet MS"/>
                <a:cs typeface="Times New Roman"/>
              </a:rPr>
              <a:t>Definition</a:t>
            </a:r>
          </a:p>
          <a:p>
            <a:pPr marL="171450" indent="-171450"/>
            <a:r>
              <a:rPr lang="en-US" sz="1200">
                <a:solidFill>
                  <a:srgbClr val="232323"/>
                </a:solidFill>
                <a:latin typeface="Trebuchet MS"/>
                <a:cs typeface="Times New Roman"/>
              </a:rPr>
              <a:t>Any change from the patient's regular menses.</a:t>
            </a:r>
            <a:endParaRPr lang="en-US" sz="1200" u="sng">
              <a:solidFill>
                <a:srgbClr val="232323"/>
              </a:solidFill>
              <a:latin typeface="Trebuchet MS"/>
              <a:cs typeface="Times New Roman"/>
            </a:endParaRPr>
          </a:p>
          <a:p>
            <a:pPr marL="171450" indent="-171450"/>
            <a:r>
              <a:rPr lang="en-US">
                <a:solidFill>
                  <a:srgbClr val="232323"/>
                </a:solidFill>
                <a:ea typeface="+mn-lt"/>
                <a:cs typeface="+mn-lt"/>
              </a:rPr>
              <a:t>Vaginal bleeding occurs in almost all women receiving cyclic estrogen-progestin regimens and is common in the early months of a continuous estrogen-progestin regimen.</a:t>
            </a:r>
            <a:endParaRPr lang="en-US">
              <a:solidFill>
                <a:srgbClr val="232323"/>
              </a:solidFill>
              <a:latin typeface="Trebuchet MS"/>
              <a:cs typeface="Times New Roman"/>
            </a:endParaRPr>
          </a:p>
          <a:p>
            <a:pPr marL="0" indent="0">
              <a:buNone/>
            </a:pPr>
            <a:r>
              <a:rPr lang="en-US" sz="1200" u="sng">
                <a:solidFill>
                  <a:srgbClr val="4D5156"/>
                </a:solidFill>
                <a:latin typeface="Trebuchet MS"/>
                <a:cs typeface="Times New Roman"/>
              </a:rPr>
              <a:t>Questions to Ask:</a:t>
            </a:r>
          </a:p>
          <a:p>
            <a:pPr marL="171450" indent="-171450"/>
            <a:r>
              <a:rPr lang="en-US" sz="1200">
                <a:solidFill>
                  <a:srgbClr val="4D5156"/>
                </a:solidFill>
                <a:latin typeface="Trebuchet MS"/>
                <a:ea typeface="+mn-lt"/>
                <a:cs typeface="Times New Roman"/>
              </a:rPr>
              <a:t>Do you feel you are having significant/heavy/severe bleeding</a:t>
            </a:r>
          </a:p>
          <a:p>
            <a:pPr marL="171450" indent="-171450"/>
            <a:r>
              <a:rPr lang="en-US" sz="1200">
                <a:solidFill>
                  <a:srgbClr val="4D5156"/>
                </a:solidFill>
                <a:latin typeface="Trebuchet MS"/>
                <a:ea typeface="+mn-lt"/>
                <a:cs typeface="Times New Roman"/>
              </a:rPr>
              <a:t>Have you seen your provider</a:t>
            </a:r>
          </a:p>
          <a:p>
            <a:pPr marL="171450" indent="-171450"/>
            <a:r>
              <a:rPr lang="en-US" sz="1200">
                <a:solidFill>
                  <a:srgbClr val="4D5156"/>
                </a:solidFill>
                <a:latin typeface="Trebuchet MS"/>
                <a:ea typeface="+mn-lt"/>
                <a:cs typeface="Times New Roman"/>
              </a:rPr>
              <a:t>When did this start</a:t>
            </a:r>
          </a:p>
          <a:p>
            <a:pPr marL="171450" indent="-171450"/>
            <a:r>
              <a:rPr lang="en-US" sz="1200">
                <a:solidFill>
                  <a:srgbClr val="4D5156"/>
                </a:solidFill>
                <a:latin typeface="Trebuchet MS"/>
                <a:ea typeface="+mn-lt"/>
                <a:cs typeface="Times New Roman"/>
              </a:rPr>
              <a:t>Do you feel weak/lightheaded/dizzy </a:t>
            </a:r>
          </a:p>
        </p:txBody>
      </p:sp>
      <p:sp>
        <p:nvSpPr>
          <p:cNvPr id="8" name="Text Placeholder 7">
            <a:extLst>
              <a:ext uri="{FF2B5EF4-FFF2-40B4-BE49-F238E27FC236}">
                <a16:creationId xmlns:a16="http://schemas.microsoft.com/office/drawing/2014/main" id="{008450CE-C5DE-E2B6-E678-89B38B9CE484}"/>
              </a:ext>
            </a:extLst>
          </p:cNvPr>
          <p:cNvSpPr>
            <a:spLocks noGrp="1"/>
          </p:cNvSpPr>
          <p:nvPr>
            <p:ph type="body" sz="quarter" idx="3"/>
          </p:nvPr>
        </p:nvSpPr>
        <p:spPr>
          <a:xfrm>
            <a:off x="5116958" y="1741884"/>
            <a:ext cx="4185618" cy="576262"/>
          </a:xfrm>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Workflow Standing Order</a:t>
            </a:r>
          </a:p>
        </p:txBody>
      </p:sp>
      <p:sp>
        <p:nvSpPr>
          <p:cNvPr id="9" name="Content Placeholder 8">
            <a:extLst>
              <a:ext uri="{FF2B5EF4-FFF2-40B4-BE49-F238E27FC236}">
                <a16:creationId xmlns:a16="http://schemas.microsoft.com/office/drawing/2014/main" id="{83810827-5B9A-4FD2-50BE-E6243F7532C7}"/>
              </a:ext>
            </a:extLst>
          </p:cNvPr>
          <p:cNvSpPr>
            <a:spLocks noGrp="1"/>
          </p:cNvSpPr>
          <p:nvPr>
            <p:ph sz="quarter" idx="4"/>
          </p:nvPr>
        </p:nvSpPr>
        <p:spPr>
          <a:xfrm>
            <a:off x="5116960" y="2318145"/>
            <a:ext cx="4919042" cy="4361392"/>
          </a:xfrm>
        </p:spPr>
        <p:txBody>
          <a:bodyPr vert="horz" lIns="91440" tIns="45720" rIns="91440" bIns="45720" rtlCol="0" anchor="t">
            <a:noAutofit/>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pPr marL="0" indent="0">
              <a:buNone/>
            </a:pPr>
            <a:r>
              <a:rPr lang="en-US" sz="1200" u="sng">
                <a:latin typeface="Trebuchet MS"/>
                <a:cs typeface="Times New Roman"/>
              </a:rPr>
              <a:t>Urgent Responses</a:t>
            </a:r>
            <a:endParaRPr lang="en-US" sz="1200">
              <a:latin typeface="Trebuchet MS"/>
              <a:cs typeface="Times New Roman"/>
            </a:endParaRPr>
          </a:p>
          <a:p>
            <a:pPr marL="171450" indent="-171450"/>
            <a:r>
              <a:rPr lang="en-US" sz="1200">
                <a:latin typeface="Trebuchet MS"/>
                <a:cs typeface="Times New Roman"/>
              </a:rPr>
              <a:t>If the patient states they feel they have heavy/severe/significant bleeding with or without symptoms refer for urgent evaluation, they are to notify their PCP; Inform patient to stop</a:t>
            </a:r>
            <a:r>
              <a:rPr lang="en-US">
                <a:latin typeface="Trebuchet MS"/>
                <a:cs typeface="Times New Roman"/>
              </a:rPr>
              <a:t> </a:t>
            </a:r>
            <a:r>
              <a:rPr lang="en-US" sz="1200">
                <a:latin typeface="Trebuchet MS"/>
                <a:cs typeface="Times New Roman"/>
              </a:rPr>
              <a:t>medications</a:t>
            </a:r>
            <a:endParaRPr lang="en-US" sz="1200">
              <a:latin typeface="Trebuchet MS"/>
              <a:ea typeface="+mn-lt"/>
              <a:cs typeface="+mn-lt"/>
            </a:endParaRPr>
          </a:p>
          <a:p>
            <a:pPr marL="1028700" lvl="1">
              <a:buFont typeface="Courier New,monospace"/>
              <a:buChar char="o"/>
            </a:pPr>
            <a:r>
              <a:rPr lang="en-US" sz="1200">
                <a:latin typeface="Trebuchet MS"/>
                <a:cs typeface="Times New Roman"/>
              </a:rPr>
              <a:t>Make a patient inquiry in the chart</a:t>
            </a:r>
          </a:p>
          <a:p>
            <a:pPr marL="1028700" lvl="1">
              <a:buFont typeface="Courier New,monospace"/>
              <a:buChar char="o"/>
            </a:pPr>
            <a:r>
              <a:rPr lang="en-US" sz="1200">
                <a:latin typeface="Trebuchet MS"/>
                <a:cs typeface="Times New Roman"/>
              </a:rPr>
              <a:t>Send the Lead NP a direct message or the Clinical Supervisors if the State Lead is unavailable</a:t>
            </a:r>
          </a:p>
          <a:p>
            <a:pPr marL="0" indent="0">
              <a:buNone/>
            </a:pPr>
            <a:r>
              <a:rPr lang="en-US" sz="1200" u="sng">
                <a:latin typeface="Trebuchet MS"/>
                <a:cs typeface="Times New Roman"/>
              </a:rPr>
              <a:t>Non-Urgent Responses</a:t>
            </a:r>
          </a:p>
          <a:p>
            <a:pPr marL="171450" indent="-171450"/>
            <a:r>
              <a:rPr lang="en-US">
                <a:latin typeface="Trebuchet MS"/>
                <a:cs typeface="Times New Roman"/>
              </a:rPr>
              <a:t>Schedule a video consultation to speak with a provider</a:t>
            </a:r>
          </a:p>
          <a:p>
            <a:pPr marL="171450" indent="-171450"/>
            <a:r>
              <a:rPr lang="en-US" sz="1200">
                <a:latin typeface="Trebuchet MS"/>
                <a:cs typeface="Times New Roman"/>
              </a:rPr>
              <a:t>Menstrual cycle changes </a:t>
            </a:r>
            <a:r>
              <a:rPr lang="en-US">
                <a:latin typeface="Trebuchet MS"/>
                <a:cs typeface="Times New Roman"/>
              </a:rPr>
              <a:t>can happen with hormone therapy but should not be severe.</a:t>
            </a:r>
            <a:endParaRPr lang="en-US" u="sng">
              <a:latin typeface="Trebuchet MS"/>
              <a:cs typeface="Times New Roman"/>
            </a:endParaRPr>
          </a:p>
          <a:p>
            <a:pPr marL="475615" lvl="1">
              <a:buFont typeface="Courier New,monospace" charset="2"/>
              <a:buChar char="o"/>
            </a:pPr>
            <a:r>
              <a:rPr lang="en-US" sz="1000">
                <a:latin typeface="Trebuchet MS"/>
                <a:cs typeface="Times New Roman"/>
              </a:rPr>
              <a:t>Note bleeding after menopause is NEV ER considered normal even with calorie/weight changes</a:t>
            </a:r>
            <a:endParaRPr lang="en-US" u="sng">
              <a:latin typeface="Trebuchet MS"/>
              <a:cs typeface="Times New Roman"/>
            </a:endParaRPr>
          </a:p>
          <a:p>
            <a:pPr marL="171450"/>
            <a:r>
              <a:rPr lang="en-US" sz="1200">
                <a:latin typeface="Trebuchet MS"/>
                <a:cs typeface="Times New Roman"/>
              </a:rPr>
              <a:t>Recommend follow-up with GYN</a:t>
            </a:r>
            <a:r>
              <a:rPr lang="en-US">
                <a:latin typeface="Trebuchet MS"/>
                <a:cs typeface="Times New Roman"/>
              </a:rPr>
              <a:t> if heavy </a:t>
            </a:r>
            <a:r>
              <a:rPr lang="en-US">
                <a:ea typeface="+mn-lt"/>
                <a:cs typeface="+mn-lt"/>
              </a:rPr>
              <a:t>and/or not within 2 months of dose change/initiation </a:t>
            </a:r>
            <a:endParaRPr lang="en-US" sz="1200">
              <a:ea typeface="+mn-lt"/>
              <a:cs typeface="+mn-lt"/>
            </a:endParaRPr>
          </a:p>
          <a:p>
            <a:pPr marL="171450" indent="-228600"/>
            <a:endParaRPr lang="en-US" sz="1200">
              <a:latin typeface="Trebuchet MS" panose="020B0703020202090204" pitchFamily="34" charset="0"/>
              <a:cs typeface="Times New Roman"/>
            </a:endParaRPr>
          </a:p>
          <a:p>
            <a:pPr marL="0"/>
            <a:endParaRPr lang="en-US" sz="1200">
              <a:latin typeface="Trebuchet MS" panose="020B0703020202090204" pitchFamily="34" charset="0"/>
              <a:cs typeface="Times New Roman"/>
            </a:endParaRPr>
          </a:p>
          <a:p>
            <a:pPr indent="0">
              <a:buNone/>
            </a:pPr>
            <a:endParaRPr lang="en-US">
              <a:latin typeface="Trebuchet MS" panose="020B0703020202090204" pitchFamily="34" charset="0"/>
              <a:cs typeface="Times New Roman"/>
            </a:endParaRPr>
          </a:p>
        </p:txBody>
      </p:sp>
      <p:sp>
        <p:nvSpPr>
          <p:cNvPr id="4" name="Footer Placeholder 3">
            <a:extLst>
              <a:ext uri="{FF2B5EF4-FFF2-40B4-BE49-F238E27FC236}">
                <a16:creationId xmlns:a16="http://schemas.microsoft.com/office/drawing/2014/main" id="{FFF0EB2C-CD29-F5D0-61F1-2BFB9884C618}"/>
              </a:ext>
            </a:extLst>
          </p:cNvPr>
          <p:cNvSpPr>
            <a:spLocks noGrp="1"/>
          </p:cNvSpPr>
          <p:nvPr>
            <p:ph type="ftr" sz="quarter" idx="11"/>
          </p:nvPr>
        </p:nvSpPr>
        <p:spPr/>
        <p:txBody>
          <a:bodyPr/>
          <a:lstStyle>
            <a:defPPr>
              <a:defRPr lang="en-US"/>
            </a:defPPr>
            <a:lvl1pPr marL="0" algn="l" defTabSz="203190" rtl="0" eaLnBrk="1" latinLnBrk="0" hangingPunct="1">
              <a:defRPr sz="800" kern="1200">
                <a:solidFill>
                  <a:schemeClr val="tx1"/>
                </a:solidFill>
                <a:latin typeface="+mn-lt"/>
                <a:ea typeface="+mn-ea"/>
                <a:cs typeface="+mn-cs"/>
              </a:defRPr>
            </a:lvl1pPr>
            <a:lvl2pPr marL="203190" algn="l" defTabSz="203190" rtl="0" eaLnBrk="1" latinLnBrk="0" hangingPunct="1">
              <a:defRPr sz="800" kern="1200">
                <a:solidFill>
                  <a:schemeClr val="tx1"/>
                </a:solidFill>
                <a:latin typeface="+mn-lt"/>
                <a:ea typeface="+mn-ea"/>
                <a:cs typeface="+mn-cs"/>
              </a:defRPr>
            </a:lvl2pPr>
            <a:lvl3pPr marL="406380" algn="l" defTabSz="203190" rtl="0" eaLnBrk="1" latinLnBrk="0" hangingPunct="1">
              <a:defRPr sz="800" kern="1200">
                <a:solidFill>
                  <a:schemeClr val="tx1"/>
                </a:solidFill>
                <a:latin typeface="+mn-lt"/>
                <a:ea typeface="+mn-ea"/>
                <a:cs typeface="+mn-cs"/>
              </a:defRPr>
            </a:lvl3pPr>
            <a:lvl4pPr marL="609570" algn="l" defTabSz="203190" rtl="0" eaLnBrk="1" latinLnBrk="0" hangingPunct="1">
              <a:defRPr sz="800" kern="1200">
                <a:solidFill>
                  <a:schemeClr val="tx1"/>
                </a:solidFill>
                <a:latin typeface="+mn-lt"/>
                <a:ea typeface="+mn-ea"/>
                <a:cs typeface="+mn-cs"/>
              </a:defRPr>
            </a:lvl4pPr>
            <a:lvl5pPr marL="812759" algn="l" defTabSz="203190" rtl="0" eaLnBrk="1" latinLnBrk="0" hangingPunct="1">
              <a:defRPr sz="800" kern="1200">
                <a:solidFill>
                  <a:schemeClr val="tx1"/>
                </a:solidFill>
                <a:latin typeface="+mn-lt"/>
                <a:ea typeface="+mn-ea"/>
                <a:cs typeface="+mn-cs"/>
              </a:defRPr>
            </a:lvl5pPr>
            <a:lvl6pPr marL="1015949" algn="l" defTabSz="203190" rtl="0" eaLnBrk="1" latinLnBrk="0" hangingPunct="1">
              <a:defRPr sz="800" kern="1200">
                <a:solidFill>
                  <a:schemeClr val="tx1"/>
                </a:solidFill>
                <a:latin typeface="+mn-lt"/>
                <a:ea typeface="+mn-ea"/>
                <a:cs typeface="+mn-cs"/>
              </a:defRPr>
            </a:lvl6pPr>
            <a:lvl7pPr marL="1219139" algn="l" defTabSz="203190" rtl="0" eaLnBrk="1" latinLnBrk="0" hangingPunct="1">
              <a:defRPr sz="800" kern="1200">
                <a:solidFill>
                  <a:schemeClr val="tx1"/>
                </a:solidFill>
                <a:latin typeface="+mn-lt"/>
                <a:ea typeface="+mn-ea"/>
                <a:cs typeface="+mn-cs"/>
              </a:defRPr>
            </a:lvl7pPr>
            <a:lvl8pPr marL="1422329" algn="l" defTabSz="203190" rtl="0" eaLnBrk="1" latinLnBrk="0" hangingPunct="1">
              <a:defRPr sz="800" kern="1200">
                <a:solidFill>
                  <a:schemeClr val="tx1"/>
                </a:solidFill>
                <a:latin typeface="+mn-lt"/>
                <a:ea typeface="+mn-ea"/>
                <a:cs typeface="+mn-cs"/>
              </a:defRPr>
            </a:lvl8pPr>
            <a:lvl9pPr marL="1625519" algn="l" defTabSz="203190" rtl="0" eaLnBrk="1" latinLnBrk="0" hangingPunct="1">
              <a:defRPr sz="800" kern="1200">
                <a:solidFill>
                  <a:schemeClr val="tx1"/>
                </a:solidFill>
                <a:latin typeface="+mn-lt"/>
                <a:ea typeface="+mn-ea"/>
                <a:cs typeface="+mn-cs"/>
              </a:defRPr>
            </a:lvl9pPr>
          </a:lstStyle>
          <a:p>
            <a:r>
              <a:rPr lang="en-US"/>
              <a:t>INTERNAL USE ONLY</a:t>
            </a:r>
          </a:p>
        </p:txBody>
      </p:sp>
    </p:spTree>
    <p:extLst>
      <p:ext uri="{BB962C8B-B14F-4D97-AF65-F5344CB8AC3E}">
        <p14:creationId xmlns:p14="http://schemas.microsoft.com/office/powerpoint/2010/main" val="352091698"/>
      </p:ext>
    </p:extLst>
  </p:cSld>
  <p:clrMapOvr>
    <a:masterClrMapping/>
  </p:clrMapOvr>
  <p:extLst>
    <p:ext uri="{6950BFC3-D8DA-4A85-94F7-54DA5524770B}">
      <p188:commentRel xmlns:p188="http://schemas.microsoft.com/office/powerpoint/2018/8/main" r:id="rId2"/>
    </p:ext>
  </p:extLs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14C01-4B63-C312-1185-3D7F16E8642C}"/>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49745DF5-C2EA-0323-0ED7-3B495B9EA42D}"/>
              </a:ext>
            </a:extLst>
          </p:cNvPr>
          <p:cNvSpPr>
            <a:spLocks noGrp="1"/>
          </p:cNvSpPr>
          <p:nvPr>
            <p:ph type="body" idx="1"/>
          </p:nvPr>
        </p:nvSpPr>
        <p:spPr>
          <a:xfrm>
            <a:off x="633793" y="1138087"/>
            <a:ext cx="4185623" cy="576262"/>
          </a:xfrm>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Flushing and Paresthesia</a:t>
            </a:r>
          </a:p>
        </p:txBody>
      </p:sp>
      <p:sp>
        <p:nvSpPr>
          <p:cNvPr id="3" name="Content Placeholder 2">
            <a:extLst>
              <a:ext uri="{FF2B5EF4-FFF2-40B4-BE49-F238E27FC236}">
                <a16:creationId xmlns:a16="http://schemas.microsoft.com/office/drawing/2014/main" id="{70D129AD-79AE-FD6C-D524-CA3BA4DC3BB0}"/>
              </a:ext>
            </a:extLst>
          </p:cNvPr>
          <p:cNvSpPr>
            <a:spLocks noGrp="1"/>
          </p:cNvSpPr>
          <p:nvPr>
            <p:ph sz="half" idx="2"/>
          </p:nvPr>
        </p:nvSpPr>
        <p:spPr>
          <a:xfrm>
            <a:off x="637646" y="1781705"/>
            <a:ext cx="4185623" cy="3304117"/>
          </a:xfrm>
        </p:spPr>
        <p:txBody>
          <a:bodyPr vert="horz" lIns="91440" tIns="45720" rIns="91440" bIns="45720" rtlCol="0" anchor="t">
            <a:normAutofit/>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pPr marL="0" indent="0">
              <a:buNone/>
            </a:pPr>
            <a:r>
              <a:rPr lang="en-US" sz="1200" u="sng">
                <a:latin typeface="Trebuchet MS"/>
                <a:cs typeface="Times New Roman"/>
              </a:rPr>
              <a:t>Definition:</a:t>
            </a:r>
          </a:p>
          <a:p>
            <a:pPr marL="171450" indent="-171450">
              <a:buAutoNum type="arabicPeriod"/>
            </a:pPr>
            <a:r>
              <a:rPr lang="en-US">
                <a:solidFill>
                  <a:srgbClr val="232323"/>
                </a:solidFill>
                <a:ea typeface="+mn-lt"/>
                <a:cs typeface="+mn-lt"/>
              </a:rPr>
              <a:t>Flushing is a sensation of warmth accompanied by transient erythema that most commonly occurs on the face but may also involve the neck, ears, chest, epigastrium, and arms or other areas</a:t>
            </a:r>
            <a:endParaRPr lang="en-US">
              <a:solidFill>
                <a:srgbClr val="000000"/>
              </a:solidFill>
              <a:latin typeface="Trebuchet MS"/>
              <a:cs typeface="Times New Roman"/>
            </a:endParaRPr>
          </a:p>
          <a:p>
            <a:pPr marL="171450" indent="-171450">
              <a:buAutoNum type="arabicPeriod"/>
            </a:pPr>
            <a:r>
              <a:rPr lang="en-US">
                <a:solidFill>
                  <a:srgbClr val="232323"/>
                </a:solidFill>
                <a:latin typeface="Trebuchet MS"/>
                <a:cs typeface="Times New Roman"/>
              </a:rPr>
              <a:t>Paresthesia is an abnormal sensation, tingling or pricking feeling on the skin</a:t>
            </a:r>
          </a:p>
          <a:p>
            <a:pPr indent="0">
              <a:buNone/>
            </a:pPr>
            <a:r>
              <a:rPr lang="en-US" sz="1200" u="sng">
                <a:solidFill>
                  <a:srgbClr val="4D5156"/>
                </a:solidFill>
                <a:latin typeface="Trebuchet MS"/>
                <a:cs typeface="Times New Roman"/>
              </a:rPr>
              <a:t>Questions to Ask:</a:t>
            </a:r>
          </a:p>
          <a:p>
            <a:pPr marL="228600" indent="-228600">
              <a:buAutoNum type="arabicPeriod"/>
            </a:pPr>
            <a:r>
              <a:rPr lang="en-US">
                <a:solidFill>
                  <a:srgbClr val="4D5156"/>
                </a:solidFill>
                <a:latin typeface="Trebuchet MS"/>
                <a:cs typeface="Times New Roman"/>
              </a:rPr>
              <a:t>Did this start when you started taking Bremelanotide</a:t>
            </a:r>
            <a:endParaRPr lang="en-US" sz="1200">
              <a:solidFill>
                <a:srgbClr val="4D5156"/>
              </a:solidFill>
              <a:latin typeface="Trebuchet MS" panose="020B0703020202090204" pitchFamily="34" charset="0"/>
              <a:cs typeface="Times New Roman"/>
            </a:endParaRPr>
          </a:p>
          <a:p>
            <a:pPr marL="228600" indent="-228600">
              <a:buAutoNum type="arabicPeriod"/>
            </a:pPr>
            <a:r>
              <a:rPr lang="en-US">
                <a:solidFill>
                  <a:srgbClr val="4D5156"/>
                </a:solidFill>
                <a:latin typeface="Trebuchet MS"/>
                <a:cs typeface="Times New Roman"/>
              </a:rPr>
              <a:t>Any recent fever/infections</a:t>
            </a:r>
            <a:endParaRPr lang="en-US" sz="1200">
              <a:solidFill>
                <a:srgbClr val="4D5156"/>
              </a:solidFill>
              <a:latin typeface="Trebuchet MS" panose="020B0703020202090204" pitchFamily="34" charset="0"/>
              <a:cs typeface="Times New Roman"/>
            </a:endParaRPr>
          </a:p>
          <a:p>
            <a:pPr marL="228600" indent="-228600">
              <a:buAutoNum type="arabicPeriod"/>
            </a:pPr>
            <a:r>
              <a:rPr lang="en-US">
                <a:solidFill>
                  <a:srgbClr val="4D5156"/>
                </a:solidFill>
                <a:latin typeface="Trebuchet MS"/>
                <a:cs typeface="Times New Roman"/>
              </a:rPr>
              <a:t>How frequently are you having flushing or changes in skin sensation</a:t>
            </a:r>
            <a:endParaRPr lang="en-US">
              <a:solidFill>
                <a:srgbClr val="4D5156"/>
              </a:solidFill>
              <a:latin typeface="Trebuchet MS" panose="020B0703020202090204" pitchFamily="34" charset="0"/>
              <a:cs typeface="Times New Roman"/>
            </a:endParaRPr>
          </a:p>
          <a:p>
            <a:pPr marL="228600" indent="-228600">
              <a:buAutoNum type="arabicPeriod"/>
            </a:pPr>
            <a:endParaRPr lang="en-US" u="sng">
              <a:solidFill>
                <a:srgbClr val="4D5156"/>
              </a:solidFill>
              <a:latin typeface="Trebuchet MS" panose="020B0703020202090204" pitchFamily="34" charset="0"/>
              <a:cs typeface="Times New Roman"/>
            </a:endParaRPr>
          </a:p>
          <a:p>
            <a:pPr marL="457200" lvl="1" indent="0">
              <a:buNone/>
            </a:pPr>
            <a:endParaRPr lang="en-US">
              <a:solidFill>
                <a:srgbClr val="4D5156"/>
              </a:solidFill>
              <a:latin typeface="Trebuchet MS" panose="020B0703020202090204" pitchFamily="34" charset="0"/>
              <a:cs typeface="Times New Roman"/>
            </a:endParaRPr>
          </a:p>
          <a:p>
            <a:pPr marL="304165" lvl="1">
              <a:buFont typeface="Courier New" charset="2"/>
              <a:buChar char="o"/>
            </a:pPr>
            <a:endParaRPr lang="en-US">
              <a:solidFill>
                <a:srgbClr val="000000"/>
              </a:solidFill>
              <a:latin typeface="Trebuchet MS" panose="020B0703020202090204" pitchFamily="34" charset="0"/>
              <a:cs typeface="Times New Roman"/>
            </a:endParaRPr>
          </a:p>
        </p:txBody>
      </p:sp>
      <p:sp>
        <p:nvSpPr>
          <p:cNvPr id="5" name="Text Placeholder 4">
            <a:extLst>
              <a:ext uri="{FF2B5EF4-FFF2-40B4-BE49-F238E27FC236}">
                <a16:creationId xmlns:a16="http://schemas.microsoft.com/office/drawing/2014/main" id="{C608EFBB-651E-13F2-6705-65AFE9B20F95}"/>
              </a:ext>
            </a:extLst>
          </p:cNvPr>
          <p:cNvSpPr>
            <a:spLocks noGrp="1"/>
          </p:cNvSpPr>
          <p:nvPr>
            <p:ph type="body" sz="quarter" idx="3"/>
          </p:nvPr>
        </p:nvSpPr>
        <p:spPr>
          <a:xfrm>
            <a:off x="5114068" y="969773"/>
            <a:ext cx="4185618" cy="576262"/>
          </a:xfrm>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Workflow Standing Order</a:t>
            </a:r>
          </a:p>
        </p:txBody>
      </p:sp>
      <p:sp>
        <p:nvSpPr>
          <p:cNvPr id="6" name="Content Placeholder 5">
            <a:extLst>
              <a:ext uri="{FF2B5EF4-FFF2-40B4-BE49-F238E27FC236}">
                <a16:creationId xmlns:a16="http://schemas.microsoft.com/office/drawing/2014/main" id="{0A38E446-5C2D-7CBB-DB81-409E0BF9F78A}"/>
              </a:ext>
            </a:extLst>
          </p:cNvPr>
          <p:cNvSpPr>
            <a:spLocks noGrp="1"/>
          </p:cNvSpPr>
          <p:nvPr>
            <p:ph sz="quarter" idx="4"/>
          </p:nvPr>
        </p:nvSpPr>
        <p:spPr>
          <a:xfrm>
            <a:off x="5114070" y="1717435"/>
            <a:ext cx="4819190" cy="5062785"/>
          </a:xfrm>
        </p:spPr>
        <p:txBody>
          <a:bodyPr vert="horz" lIns="91440" tIns="45720" rIns="91440" bIns="45720" rtlCol="0" anchor="t">
            <a:noAutofit/>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pPr marL="0" indent="0">
              <a:buNone/>
            </a:pPr>
            <a:r>
              <a:rPr lang="en-US" sz="1200" u="sng">
                <a:latin typeface="Trebuchet MS"/>
                <a:cs typeface="Times New Roman"/>
              </a:rPr>
              <a:t>Urgent Responses</a:t>
            </a:r>
          </a:p>
          <a:p>
            <a:pPr marL="171450" indent="-171450">
              <a:buFont typeface="Wingdings 3"/>
              <a:buChar char=""/>
            </a:pPr>
            <a:r>
              <a:rPr lang="en-US">
                <a:latin typeface="Trebuchet MS"/>
                <a:cs typeface="Times New Roman"/>
              </a:rPr>
              <a:t>If the patient states they feel they have flushing or paresthesia when taking Bremelanotide it is generally a known side effect and should not warrant urgent referral. Patients that have </a:t>
            </a:r>
            <a:r>
              <a:rPr lang="en-US" b="1">
                <a:latin typeface="Trebuchet MS"/>
                <a:cs typeface="Times New Roman"/>
              </a:rPr>
              <a:t>continued</a:t>
            </a:r>
            <a:r>
              <a:rPr lang="en-US">
                <a:latin typeface="Trebuchet MS"/>
                <a:cs typeface="Times New Roman"/>
              </a:rPr>
              <a:t> flu flushing or paresthesia and/or associated with dizziness or syncope should  be sent for urgent evaluations and notify their PCP; Inform the patient to stop medications</a:t>
            </a:r>
          </a:p>
          <a:p>
            <a:pPr marL="1028700" lvl="1">
              <a:buFont typeface="Courier New,monospace"/>
              <a:buChar char="o"/>
            </a:pPr>
            <a:r>
              <a:rPr lang="en-US">
                <a:latin typeface="Trebuchet MS"/>
                <a:cs typeface="Times New Roman"/>
              </a:rPr>
              <a:t>Make a patient inquiry in the chart</a:t>
            </a:r>
          </a:p>
          <a:p>
            <a:pPr marL="1028700" lvl="1">
              <a:buFont typeface="Courier New,monospace"/>
              <a:buChar char="o"/>
            </a:pPr>
            <a:r>
              <a:rPr lang="en-US">
                <a:latin typeface="Trebuchet MS"/>
                <a:cs typeface="Times New Roman"/>
              </a:rPr>
              <a:t>Send the Lead NP a direct message or the Clinical Supervisors if the State Lead is unavailable</a:t>
            </a:r>
            <a:endParaRPr lang="en-US"/>
          </a:p>
          <a:p>
            <a:pPr indent="0">
              <a:buNone/>
            </a:pPr>
            <a:r>
              <a:rPr lang="en-US" sz="1200" u="sng">
                <a:latin typeface="Trebuchet MS"/>
                <a:cs typeface="Times New Roman"/>
              </a:rPr>
              <a:t>Non-Urgent Responses</a:t>
            </a:r>
          </a:p>
          <a:p>
            <a:pPr marL="228600" indent="-228600"/>
            <a:r>
              <a:rPr lang="en-US">
                <a:latin typeface="Trebuchet MS"/>
                <a:cs typeface="Times New Roman"/>
              </a:rPr>
              <a:t>This should be temporary and usually resolves without treatment within a few hours</a:t>
            </a:r>
            <a:endParaRPr lang="en-US" sz="1200">
              <a:latin typeface="Trebuchet MS" panose="020B0703020202090204" pitchFamily="34" charset="0"/>
              <a:cs typeface="Times New Roman"/>
            </a:endParaRPr>
          </a:p>
          <a:p>
            <a:pPr marL="228600" indent="-228600"/>
            <a:r>
              <a:rPr lang="en-US">
                <a:latin typeface="Trebuchet MS"/>
                <a:cs typeface="Times New Roman"/>
              </a:rPr>
              <a:t>If bothersome, can change to light fitting clothing, cool environment</a:t>
            </a:r>
            <a:endParaRPr lang="en-US">
              <a:latin typeface="Trebuchet MS" panose="020B0703020202090204" pitchFamily="34" charset="0"/>
              <a:cs typeface="Times New Roman"/>
            </a:endParaRPr>
          </a:p>
          <a:p>
            <a:pPr indent="0">
              <a:buNone/>
            </a:pPr>
            <a:endParaRPr lang="en-US">
              <a:latin typeface="Trebuchet MS" panose="020B0703020202090204" pitchFamily="34" charset="0"/>
              <a:cs typeface="Times New Roman"/>
            </a:endParaRPr>
          </a:p>
        </p:txBody>
      </p:sp>
      <p:sp>
        <p:nvSpPr>
          <p:cNvPr id="8" name="Title 1">
            <a:extLst>
              <a:ext uri="{FF2B5EF4-FFF2-40B4-BE49-F238E27FC236}">
                <a16:creationId xmlns:a16="http://schemas.microsoft.com/office/drawing/2014/main" id="{BEB3B1B4-2A94-14CB-0555-41B2B4CE9ABC}"/>
              </a:ext>
            </a:extLst>
          </p:cNvPr>
          <p:cNvSpPr>
            <a:spLocks noGrp="1"/>
          </p:cNvSpPr>
          <p:nvPr>
            <p:ph type="title"/>
          </p:nvPr>
        </p:nvSpPr>
        <p:spPr>
          <a:xfrm>
            <a:off x="401110" y="228600"/>
            <a:ext cx="9023849" cy="1320800"/>
          </a:xfrm>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pPr marL="589915" lvl="1" indent="-285750">
              <a:spcBef>
                <a:spcPts val="1000"/>
              </a:spcBef>
              <a:buFont typeface="Courier New,monospace"/>
              <a:buChar char="o"/>
            </a:pPr>
            <a:r>
              <a:rPr lang="en-US"/>
              <a:t>Side Effect: </a:t>
            </a:r>
            <a:r>
              <a:rPr lang="en-US" sz="1400"/>
              <a:t>Flushing and Paresthesia </a:t>
            </a:r>
            <a:r>
              <a:rPr lang="en-US"/>
              <a:t>side effects with Bremelanotide</a:t>
            </a:r>
          </a:p>
        </p:txBody>
      </p:sp>
      <p:sp>
        <p:nvSpPr>
          <p:cNvPr id="2" name="Footer Placeholder 1">
            <a:extLst>
              <a:ext uri="{FF2B5EF4-FFF2-40B4-BE49-F238E27FC236}">
                <a16:creationId xmlns:a16="http://schemas.microsoft.com/office/drawing/2014/main" id="{304A7ABA-18AE-86A0-7D7F-7692AD3F2EF3}"/>
              </a:ext>
            </a:extLst>
          </p:cNvPr>
          <p:cNvSpPr>
            <a:spLocks noGrp="1"/>
          </p:cNvSpPr>
          <p:nvPr>
            <p:ph type="ftr" sz="quarter" idx="11"/>
          </p:nvPr>
        </p:nvSpPr>
        <p:spPr/>
        <p:txBody>
          <a:bodyPr/>
          <a:lstStyle>
            <a:defPPr>
              <a:defRPr lang="en-US"/>
            </a:defPPr>
            <a:lvl1pPr marL="0" algn="l" defTabSz="203190" rtl="0" eaLnBrk="1" latinLnBrk="0" hangingPunct="1">
              <a:defRPr sz="800" kern="1200">
                <a:solidFill>
                  <a:schemeClr val="tx1"/>
                </a:solidFill>
                <a:latin typeface="+mn-lt"/>
                <a:ea typeface="+mn-ea"/>
                <a:cs typeface="+mn-cs"/>
              </a:defRPr>
            </a:lvl1pPr>
            <a:lvl2pPr marL="203190" algn="l" defTabSz="203190" rtl="0" eaLnBrk="1" latinLnBrk="0" hangingPunct="1">
              <a:defRPr sz="800" kern="1200">
                <a:solidFill>
                  <a:schemeClr val="tx1"/>
                </a:solidFill>
                <a:latin typeface="+mn-lt"/>
                <a:ea typeface="+mn-ea"/>
                <a:cs typeface="+mn-cs"/>
              </a:defRPr>
            </a:lvl2pPr>
            <a:lvl3pPr marL="406380" algn="l" defTabSz="203190" rtl="0" eaLnBrk="1" latinLnBrk="0" hangingPunct="1">
              <a:defRPr sz="800" kern="1200">
                <a:solidFill>
                  <a:schemeClr val="tx1"/>
                </a:solidFill>
                <a:latin typeface="+mn-lt"/>
                <a:ea typeface="+mn-ea"/>
                <a:cs typeface="+mn-cs"/>
              </a:defRPr>
            </a:lvl3pPr>
            <a:lvl4pPr marL="609570" algn="l" defTabSz="203190" rtl="0" eaLnBrk="1" latinLnBrk="0" hangingPunct="1">
              <a:defRPr sz="800" kern="1200">
                <a:solidFill>
                  <a:schemeClr val="tx1"/>
                </a:solidFill>
                <a:latin typeface="+mn-lt"/>
                <a:ea typeface="+mn-ea"/>
                <a:cs typeface="+mn-cs"/>
              </a:defRPr>
            </a:lvl4pPr>
            <a:lvl5pPr marL="812759" algn="l" defTabSz="203190" rtl="0" eaLnBrk="1" latinLnBrk="0" hangingPunct="1">
              <a:defRPr sz="800" kern="1200">
                <a:solidFill>
                  <a:schemeClr val="tx1"/>
                </a:solidFill>
                <a:latin typeface="+mn-lt"/>
                <a:ea typeface="+mn-ea"/>
                <a:cs typeface="+mn-cs"/>
              </a:defRPr>
            </a:lvl5pPr>
            <a:lvl6pPr marL="1015949" algn="l" defTabSz="203190" rtl="0" eaLnBrk="1" latinLnBrk="0" hangingPunct="1">
              <a:defRPr sz="800" kern="1200">
                <a:solidFill>
                  <a:schemeClr val="tx1"/>
                </a:solidFill>
                <a:latin typeface="+mn-lt"/>
                <a:ea typeface="+mn-ea"/>
                <a:cs typeface="+mn-cs"/>
              </a:defRPr>
            </a:lvl6pPr>
            <a:lvl7pPr marL="1219139" algn="l" defTabSz="203190" rtl="0" eaLnBrk="1" latinLnBrk="0" hangingPunct="1">
              <a:defRPr sz="800" kern="1200">
                <a:solidFill>
                  <a:schemeClr val="tx1"/>
                </a:solidFill>
                <a:latin typeface="+mn-lt"/>
                <a:ea typeface="+mn-ea"/>
                <a:cs typeface="+mn-cs"/>
              </a:defRPr>
            </a:lvl7pPr>
            <a:lvl8pPr marL="1422329" algn="l" defTabSz="203190" rtl="0" eaLnBrk="1" latinLnBrk="0" hangingPunct="1">
              <a:defRPr sz="800" kern="1200">
                <a:solidFill>
                  <a:schemeClr val="tx1"/>
                </a:solidFill>
                <a:latin typeface="+mn-lt"/>
                <a:ea typeface="+mn-ea"/>
                <a:cs typeface="+mn-cs"/>
              </a:defRPr>
            </a:lvl8pPr>
            <a:lvl9pPr marL="1625519" algn="l" defTabSz="203190" rtl="0" eaLnBrk="1" latinLnBrk="0" hangingPunct="1">
              <a:defRPr sz="800" kern="1200">
                <a:solidFill>
                  <a:schemeClr val="tx1"/>
                </a:solidFill>
                <a:latin typeface="+mn-lt"/>
                <a:ea typeface="+mn-ea"/>
                <a:cs typeface="+mn-cs"/>
              </a:defRPr>
            </a:lvl9pPr>
          </a:lstStyle>
          <a:p>
            <a:r>
              <a:rPr lang="en-US"/>
              <a:t>INTERNAL USE ONLY</a:t>
            </a:r>
          </a:p>
        </p:txBody>
      </p:sp>
    </p:spTree>
    <p:extLst>
      <p:ext uri="{BB962C8B-B14F-4D97-AF65-F5344CB8AC3E}">
        <p14:creationId xmlns:p14="http://schemas.microsoft.com/office/powerpoint/2010/main" val="30236922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429E8-2F7C-8D20-65A0-3E61FF64BF97}"/>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5ADBD20-3F57-E400-E7A4-0C0288DFB5A8}"/>
              </a:ext>
            </a:extLst>
          </p:cNvPr>
          <p:cNvSpPr>
            <a:spLocks noGrp="1"/>
          </p:cNvSpPr>
          <p:nvPr>
            <p:ph type="body" idx="1"/>
          </p:nvPr>
        </p:nvSpPr>
        <p:spPr>
          <a:xfrm>
            <a:off x="633793" y="1299452"/>
            <a:ext cx="4185623" cy="576262"/>
          </a:xfrm>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Focal Hyperpigmentation</a:t>
            </a:r>
          </a:p>
        </p:txBody>
      </p:sp>
      <p:sp>
        <p:nvSpPr>
          <p:cNvPr id="3" name="Content Placeholder 2">
            <a:extLst>
              <a:ext uri="{FF2B5EF4-FFF2-40B4-BE49-F238E27FC236}">
                <a16:creationId xmlns:a16="http://schemas.microsoft.com/office/drawing/2014/main" id="{15854928-5EB6-02F6-66CB-BA3F15C74E57}"/>
              </a:ext>
            </a:extLst>
          </p:cNvPr>
          <p:cNvSpPr>
            <a:spLocks noGrp="1"/>
          </p:cNvSpPr>
          <p:nvPr>
            <p:ph sz="half" idx="2"/>
          </p:nvPr>
        </p:nvSpPr>
        <p:spPr>
          <a:xfrm>
            <a:off x="637646" y="2032717"/>
            <a:ext cx="4185623" cy="3304117"/>
          </a:xfrm>
        </p:spPr>
        <p:txBody>
          <a:bodyPr vert="horz" lIns="91440" tIns="45720" rIns="91440" bIns="45720" rtlCol="0" anchor="t">
            <a:normAutofit/>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pPr marL="0" indent="0">
              <a:buNone/>
            </a:pPr>
            <a:r>
              <a:rPr lang="en-US" sz="1200" u="sng">
                <a:latin typeface="Trebuchet MS"/>
                <a:cs typeface="Times New Roman"/>
              </a:rPr>
              <a:t>Definition:</a:t>
            </a:r>
          </a:p>
          <a:p>
            <a:pPr marL="228600" indent="-228600"/>
            <a:r>
              <a:rPr lang="en-US">
                <a:solidFill>
                  <a:srgbClr val="000000"/>
                </a:solidFill>
                <a:latin typeface="Trebuchet MS"/>
                <a:cs typeface="Times New Roman"/>
              </a:rPr>
              <a:t>Darkening of the skin in a specific area rather than all over the body. Generally related to injury. Bremelanotide is a melanocortin receptor agonist and stimulates melanocytes (pigment making cells) and can lead to increased pigmentation</a:t>
            </a:r>
          </a:p>
          <a:p>
            <a:pPr indent="0">
              <a:buNone/>
            </a:pPr>
            <a:r>
              <a:rPr lang="en-US" sz="1200" u="sng">
                <a:solidFill>
                  <a:srgbClr val="4D5156"/>
                </a:solidFill>
                <a:latin typeface="Trebuchet MS"/>
                <a:cs typeface="Times New Roman"/>
              </a:rPr>
              <a:t>Questions to Ask:</a:t>
            </a:r>
          </a:p>
          <a:p>
            <a:pPr marL="228600" indent="-228600"/>
            <a:r>
              <a:rPr lang="en-US">
                <a:solidFill>
                  <a:srgbClr val="4D5156"/>
                </a:solidFill>
                <a:latin typeface="Trebuchet MS"/>
                <a:cs typeface="Times New Roman"/>
              </a:rPr>
              <a:t>Is the area localized or all over</a:t>
            </a:r>
            <a:endParaRPr lang="en-US" sz="1200">
              <a:solidFill>
                <a:srgbClr val="4D5156"/>
              </a:solidFill>
              <a:latin typeface="Trebuchet MS" panose="020B0703020202090204" pitchFamily="34" charset="0"/>
              <a:cs typeface="Times New Roman"/>
            </a:endParaRPr>
          </a:p>
          <a:p>
            <a:pPr marL="228600" indent="-228600"/>
            <a:r>
              <a:rPr lang="en-US">
                <a:solidFill>
                  <a:srgbClr val="4D5156"/>
                </a:solidFill>
                <a:latin typeface="Trebuchet MS"/>
                <a:cs typeface="Times New Roman"/>
              </a:rPr>
              <a:t>Do you have any redness or concern for skin infection</a:t>
            </a:r>
            <a:endParaRPr lang="en-US" sz="1200">
              <a:solidFill>
                <a:srgbClr val="4D5156"/>
              </a:solidFill>
              <a:latin typeface="Trebuchet MS" panose="020B0703020202090204" pitchFamily="34" charset="0"/>
              <a:cs typeface="Times New Roman"/>
            </a:endParaRPr>
          </a:p>
          <a:p>
            <a:pPr marL="228600" indent="-228600"/>
            <a:r>
              <a:rPr lang="en-US">
                <a:solidFill>
                  <a:srgbClr val="4D5156"/>
                </a:solidFill>
                <a:latin typeface="Trebuchet MS"/>
                <a:cs typeface="Times New Roman"/>
              </a:rPr>
              <a:t>Have you had any pigment disorders in the past</a:t>
            </a:r>
            <a:endParaRPr lang="en-US">
              <a:solidFill>
                <a:srgbClr val="4D5156"/>
              </a:solidFill>
              <a:latin typeface="Trebuchet MS" panose="020B0703020202090204" pitchFamily="34" charset="0"/>
              <a:cs typeface="Times New Roman"/>
            </a:endParaRPr>
          </a:p>
          <a:p>
            <a:pPr marL="228600" indent="-228600"/>
            <a:r>
              <a:rPr lang="en-US">
                <a:solidFill>
                  <a:srgbClr val="4D5156"/>
                </a:solidFill>
                <a:ea typeface="+mn-lt"/>
                <a:cs typeface="+mn-lt"/>
              </a:rPr>
              <a:t>Has the site changed </a:t>
            </a:r>
          </a:p>
          <a:p>
            <a:pPr marL="457200" lvl="1" indent="0">
              <a:buNone/>
            </a:pPr>
            <a:endParaRPr lang="en-US">
              <a:solidFill>
                <a:srgbClr val="4D5156"/>
              </a:solidFill>
              <a:latin typeface="Trebuchet MS" panose="020B0703020202090204" pitchFamily="34" charset="0"/>
              <a:cs typeface="Times New Roman"/>
            </a:endParaRPr>
          </a:p>
          <a:p>
            <a:pPr marL="304165" lvl="1">
              <a:buFont typeface="Courier New" charset="2"/>
              <a:buChar char="o"/>
            </a:pPr>
            <a:endParaRPr lang="en-US">
              <a:latin typeface="Trebuchet MS" panose="020B0703020202090204" pitchFamily="34" charset="0"/>
              <a:cs typeface="Times New Roman"/>
            </a:endParaRPr>
          </a:p>
        </p:txBody>
      </p:sp>
      <p:sp>
        <p:nvSpPr>
          <p:cNvPr id="5" name="Text Placeholder 4">
            <a:extLst>
              <a:ext uri="{FF2B5EF4-FFF2-40B4-BE49-F238E27FC236}">
                <a16:creationId xmlns:a16="http://schemas.microsoft.com/office/drawing/2014/main" id="{6E2D44CF-B762-80CB-FF30-622F0C5DCACE}"/>
              </a:ext>
            </a:extLst>
          </p:cNvPr>
          <p:cNvSpPr>
            <a:spLocks noGrp="1"/>
          </p:cNvSpPr>
          <p:nvPr>
            <p:ph type="body" sz="quarter" idx="3"/>
          </p:nvPr>
        </p:nvSpPr>
        <p:spPr>
          <a:xfrm>
            <a:off x="5114068" y="1256644"/>
            <a:ext cx="4185618" cy="576262"/>
          </a:xfrm>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Workflow Standing Order</a:t>
            </a:r>
          </a:p>
        </p:txBody>
      </p:sp>
      <p:sp>
        <p:nvSpPr>
          <p:cNvPr id="6" name="Content Placeholder 5">
            <a:extLst>
              <a:ext uri="{FF2B5EF4-FFF2-40B4-BE49-F238E27FC236}">
                <a16:creationId xmlns:a16="http://schemas.microsoft.com/office/drawing/2014/main" id="{A858C31E-E62E-44E8-29AF-D90153068CD6}"/>
              </a:ext>
            </a:extLst>
          </p:cNvPr>
          <p:cNvSpPr>
            <a:spLocks noGrp="1"/>
          </p:cNvSpPr>
          <p:nvPr>
            <p:ph sz="quarter" idx="4"/>
          </p:nvPr>
        </p:nvSpPr>
        <p:spPr>
          <a:xfrm>
            <a:off x="5114070" y="1833976"/>
            <a:ext cx="4819190" cy="5062785"/>
          </a:xfrm>
        </p:spPr>
        <p:txBody>
          <a:bodyPr vert="horz" lIns="91440" tIns="45720" rIns="91440" bIns="45720" rtlCol="0" anchor="t">
            <a:noAutofit/>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pPr marL="0" indent="0">
              <a:buNone/>
            </a:pPr>
            <a:r>
              <a:rPr lang="en-US" sz="1200" u="sng">
                <a:latin typeface="Trebuchet MS"/>
                <a:cs typeface="Times New Roman"/>
              </a:rPr>
              <a:t>Urgent Responses</a:t>
            </a:r>
          </a:p>
          <a:p>
            <a:pPr marL="285750" indent="-285750">
              <a:buFont typeface="Wingdings 3"/>
              <a:buChar char=""/>
            </a:pPr>
            <a:r>
              <a:rPr lang="en-US">
                <a:latin typeface="Trebuchet MS"/>
                <a:cs typeface="Times New Roman"/>
              </a:rPr>
              <a:t>Any patient with noted pigment changes does not require urgent evaluation.  Patients can continue or hold medications until they speak with a provide</a:t>
            </a:r>
          </a:p>
          <a:p>
            <a:pPr marL="1028700" lvl="1">
              <a:buFont typeface="Wingdings 3"/>
              <a:buChar char=""/>
            </a:pPr>
            <a:r>
              <a:rPr lang="en-US">
                <a:latin typeface="Trebuchet MS"/>
                <a:cs typeface="Times New Roman"/>
              </a:rPr>
              <a:t>Make a patient inquiry in the chart</a:t>
            </a:r>
          </a:p>
          <a:p>
            <a:pPr marL="1028700" lvl="1">
              <a:buFont typeface="Wingdings 3"/>
              <a:buChar char=""/>
            </a:pPr>
            <a:r>
              <a:rPr lang="en-US">
                <a:latin typeface="Trebuchet MS"/>
                <a:cs typeface="Times New Roman"/>
              </a:rPr>
              <a:t>Send the Lead NP a direct message or the Clinical Supervisors if the State Lead is unavailable</a:t>
            </a:r>
            <a:endParaRPr lang="en-US"/>
          </a:p>
          <a:p>
            <a:pPr indent="0">
              <a:buNone/>
            </a:pPr>
            <a:r>
              <a:rPr lang="en-US" sz="1200" u="sng">
                <a:latin typeface="Trebuchet MS"/>
                <a:cs typeface="Times New Roman"/>
              </a:rPr>
              <a:t>Non-Urgent Responses</a:t>
            </a:r>
          </a:p>
          <a:p>
            <a:pPr marL="228600" indent="-228600"/>
            <a:r>
              <a:rPr lang="en-US">
                <a:latin typeface="Trebuchet MS"/>
                <a:cs typeface="Times New Roman"/>
              </a:rPr>
              <a:t>Schedule a video consultation to speak with a provider</a:t>
            </a:r>
          </a:p>
          <a:p>
            <a:pPr indent="0">
              <a:buNone/>
            </a:pPr>
            <a:endParaRPr lang="en-US">
              <a:cs typeface="Times New Roman"/>
            </a:endParaRPr>
          </a:p>
        </p:txBody>
      </p:sp>
      <p:sp>
        <p:nvSpPr>
          <p:cNvPr id="8" name="Title 1">
            <a:extLst>
              <a:ext uri="{FF2B5EF4-FFF2-40B4-BE49-F238E27FC236}">
                <a16:creationId xmlns:a16="http://schemas.microsoft.com/office/drawing/2014/main" id="{56D2A2B7-7EE8-52D8-6F34-1DDB5FF172C2}"/>
              </a:ext>
            </a:extLst>
          </p:cNvPr>
          <p:cNvSpPr>
            <a:spLocks noGrp="1"/>
          </p:cNvSpPr>
          <p:nvPr>
            <p:ph type="title"/>
          </p:nvPr>
        </p:nvSpPr>
        <p:spPr>
          <a:xfrm>
            <a:off x="401110" y="228600"/>
            <a:ext cx="9023849" cy="1320800"/>
          </a:xfrm>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Side Effect: Focal Hyperpigmentation—Bremelanotide  (rare but could be permanent)</a:t>
            </a:r>
          </a:p>
        </p:txBody>
      </p:sp>
      <p:sp>
        <p:nvSpPr>
          <p:cNvPr id="2" name="Footer Placeholder 1">
            <a:extLst>
              <a:ext uri="{FF2B5EF4-FFF2-40B4-BE49-F238E27FC236}">
                <a16:creationId xmlns:a16="http://schemas.microsoft.com/office/drawing/2014/main" id="{57D07BE9-5962-9827-A0AA-CD3E9637703F}"/>
              </a:ext>
            </a:extLst>
          </p:cNvPr>
          <p:cNvSpPr>
            <a:spLocks noGrp="1"/>
          </p:cNvSpPr>
          <p:nvPr>
            <p:ph type="ftr" sz="quarter" idx="11"/>
          </p:nvPr>
        </p:nvSpPr>
        <p:spPr/>
        <p:txBody>
          <a:bodyPr/>
          <a:lstStyle>
            <a:defPPr>
              <a:defRPr lang="en-US"/>
            </a:defPPr>
            <a:lvl1pPr marL="0" algn="l" defTabSz="203190" rtl="0" eaLnBrk="1" latinLnBrk="0" hangingPunct="1">
              <a:defRPr sz="800" kern="1200">
                <a:solidFill>
                  <a:schemeClr val="tx1"/>
                </a:solidFill>
                <a:latin typeface="+mn-lt"/>
                <a:ea typeface="+mn-ea"/>
                <a:cs typeface="+mn-cs"/>
              </a:defRPr>
            </a:lvl1pPr>
            <a:lvl2pPr marL="203190" algn="l" defTabSz="203190" rtl="0" eaLnBrk="1" latinLnBrk="0" hangingPunct="1">
              <a:defRPr sz="800" kern="1200">
                <a:solidFill>
                  <a:schemeClr val="tx1"/>
                </a:solidFill>
                <a:latin typeface="+mn-lt"/>
                <a:ea typeface="+mn-ea"/>
                <a:cs typeface="+mn-cs"/>
              </a:defRPr>
            </a:lvl2pPr>
            <a:lvl3pPr marL="406380" algn="l" defTabSz="203190" rtl="0" eaLnBrk="1" latinLnBrk="0" hangingPunct="1">
              <a:defRPr sz="800" kern="1200">
                <a:solidFill>
                  <a:schemeClr val="tx1"/>
                </a:solidFill>
                <a:latin typeface="+mn-lt"/>
                <a:ea typeface="+mn-ea"/>
                <a:cs typeface="+mn-cs"/>
              </a:defRPr>
            </a:lvl3pPr>
            <a:lvl4pPr marL="609570" algn="l" defTabSz="203190" rtl="0" eaLnBrk="1" latinLnBrk="0" hangingPunct="1">
              <a:defRPr sz="800" kern="1200">
                <a:solidFill>
                  <a:schemeClr val="tx1"/>
                </a:solidFill>
                <a:latin typeface="+mn-lt"/>
                <a:ea typeface="+mn-ea"/>
                <a:cs typeface="+mn-cs"/>
              </a:defRPr>
            </a:lvl4pPr>
            <a:lvl5pPr marL="812759" algn="l" defTabSz="203190" rtl="0" eaLnBrk="1" latinLnBrk="0" hangingPunct="1">
              <a:defRPr sz="800" kern="1200">
                <a:solidFill>
                  <a:schemeClr val="tx1"/>
                </a:solidFill>
                <a:latin typeface="+mn-lt"/>
                <a:ea typeface="+mn-ea"/>
                <a:cs typeface="+mn-cs"/>
              </a:defRPr>
            </a:lvl5pPr>
            <a:lvl6pPr marL="1015949" algn="l" defTabSz="203190" rtl="0" eaLnBrk="1" latinLnBrk="0" hangingPunct="1">
              <a:defRPr sz="800" kern="1200">
                <a:solidFill>
                  <a:schemeClr val="tx1"/>
                </a:solidFill>
                <a:latin typeface="+mn-lt"/>
                <a:ea typeface="+mn-ea"/>
                <a:cs typeface="+mn-cs"/>
              </a:defRPr>
            </a:lvl6pPr>
            <a:lvl7pPr marL="1219139" algn="l" defTabSz="203190" rtl="0" eaLnBrk="1" latinLnBrk="0" hangingPunct="1">
              <a:defRPr sz="800" kern="1200">
                <a:solidFill>
                  <a:schemeClr val="tx1"/>
                </a:solidFill>
                <a:latin typeface="+mn-lt"/>
                <a:ea typeface="+mn-ea"/>
                <a:cs typeface="+mn-cs"/>
              </a:defRPr>
            </a:lvl7pPr>
            <a:lvl8pPr marL="1422329" algn="l" defTabSz="203190" rtl="0" eaLnBrk="1" latinLnBrk="0" hangingPunct="1">
              <a:defRPr sz="800" kern="1200">
                <a:solidFill>
                  <a:schemeClr val="tx1"/>
                </a:solidFill>
                <a:latin typeface="+mn-lt"/>
                <a:ea typeface="+mn-ea"/>
                <a:cs typeface="+mn-cs"/>
              </a:defRPr>
            </a:lvl8pPr>
            <a:lvl9pPr marL="1625519" algn="l" defTabSz="203190" rtl="0" eaLnBrk="1" latinLnBrk="0" hangingPunct="1">
              <a:defRPr sz="800" kern="1200">
                <a:solidFill>
                  <a:schemeClr val="tx1"/>
                </a:solidFill>
                <a:latin typeface="+mn-lt"/>
                <a:ea typeface="+mn-ea"/>
                <a:cs typeface="+mn-cs"/>
              </a:defRPr>
            </a:lvl9pPr>
          </a:lstStyle>
          <a:p>
            <a:r>
              <a:rPr lang="en-US"/>
              <a:t>INTERNAL USE ONLY</a:t>
            </a:r>
          </a:p>
        </p:txBody>
      </p:sp>
    </p:spTree>
    <p:extLst>
      <p:ext uri="{BB962C8B-B14F-4D97-AF65-F5344CB8AC3E}">
        <p14:creationId xmlns:p14="http://schemas.microsoft.com/office/powerpoint/2010/main" val="8216253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83EBF-E43D-A961-3844-34EE02C9EAC8}"/>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DE6C562-BAA9-8BC0-24B2-626AED2487C5}"/>
              </a:ext>
            </a:extLst>
          </p:cNvPr>
          <p:cNvSpPr>
            <a:spLocks noGrp="1"/>
          </p:cNvSpPr>
          <p:nvPr>
            <p:ph type="body" idx="1"/>
          </p:nvPr>
        </p:nvSpPr>
        <p:spPr>
          <a:xfrm>
            <a:off x="633793" y="1299452"/>
            <a:ext cx="4185623" cy="576262"/>
          </a:xfrm>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Side Effect </a:t>
            </a:r>
          </a:p>
        </p:txBody>
      </p:sp>
      <p:sp>
        <p:nvSpPr>
          <p:cNvPr id="3" name="Content Placeholder 2">
            <a:extLst>
              <a:ext uri="{FF2B5EF4-FFF2-40B4-BE49-F238E27FC236}">
                <a16:creationId xmlns:a16="http://schemas.microsoft.com/office/drawing/2014/main" id="{8FF1B073-BA92-00D6-BF3D-8C7C2FB56F11}"/>
              </a:ext>
            </a:extLst>
          </p:cNvPr>
          <p:cNvSpPr>
            <a:spLocks noGrp="1"/>
          </p:cNvSpPr>
          <p:nvPr>
            <p:ph sz="half" idx="2"/>
          </p:nvPr>
        </p:nvSpPr>
        <p:spPr>
          <a:xfrm>
            <a:off x="637646" y="2032717"/>
            <a:ext cx="4185623" cy="3304117"/>
          </a:xfrm>
        </p:spPr>
        <p:txBody>
          <a:bodyPr vert="horz" lIns="91440" tIns="45720" rIns="91440" bIns="45720" rtlCol="0" anchor="t">
            <a:normAutofit/>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pPr marL="0" indent="0">
              <a:buNone/>
            </a:pPr>
            <a:r>
              <a:rPr lang="en-US" sz="1200" u="sng">
                <a:latin typeface="Trebuchet MS"/>
                <a:cs typeface="Times New Roman"/>
              </a:rPr>
              <a:t>Definition:</a:t>
            </a:r>
          </a:p>
          <a:p>
            <a:pPr indent="0">
              <a:buNone/>
            </a:pPr>
            <a:r>
              <a:rPr lang="en-US" sz="1200" u="sng">
                <a:solidFill>
                  <a:srgbClr val="4D5156"/>
                </a:solidFill>
                <a:latin typeface="Trebuchet MS"/>
                <a:cs typeface="Times New Roman"/>
              </a:rPr>
              <a:t>Questions to Ask:</a:t>
            </a:r>
          </a:p>
          <a:p>
            <a:pPr marL="457200" lvl="1" indent="0">
              <a:buNone/>
            </a:pPr>
            <a:endParaRPr lang="en-US" sz="1200">
              <a:solidFill>
                <a:srgbClr val="4D5156"/>
              </a:solidFill>
              <a:latin typeface="Trebuchet MS" panose="020B0703020202090204" pitchFamily="34" charset="0"/>
              <a:cs typeface="Times New Roman"/>
            </a:endParaRPr>
          </a:p>
          <a:p>
            <a:pPr marL="304165" lvl="1">
              <a:buFont typeface="Courier New" charset="2"/>
              <a:buChar char="o"/>
            </a:pPr>
            <a:endParaRPr lang="en-US" sz="1200">
              <a:latin typeface="Trebuchet MS" panose="020B0703020202090204" pitchFamily="34" charset="0"/>
              <a:cs typeface="Times New Roman"/>
            </a:endParaRPr>
          </a:p>
        </p:txBody>
      </p:sp>
      <p:sp>
        <p:nvSpPr>
          <p:cNvPr id="5" name="Text Placeholder 4">
            <a:extLst>
              <a:ext uri="{FF2B5EF4-FFF2-40B4-BE49-F238E27FC236}">
                <a16:creationId xmlns:a16="http://schemas.microsoft.com/office/drawing/2014/main" id="{0D1CEB72-8BEE-107B-25FA-5D564A654CA6}"/>
              </a:ext>
            </a:extLst>
          </p:cNvPr>
          <p:cNvSpPr>
            <a:spLocks noGrp="1"/>
          </p:cNvSpPr>
          <p:nvPr>
            <p:ph type="body" sz="quarter" idx="3"/>
          </p:nvPr>
        </p:nvSpPr>
        <p:spPr>
          <a:xfrm>
            <a:off x="5114068" y="1256644"/>
            <a:ext cx="4185618" cy="576262"/>
          </a:xfrm>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Workflow Standing Order</a:t>
            </a:r>
          </a:p>
        </p:txBody>
      </p:sp>
      <p:sp>
        <p:nvSpPr>
          <p:cNvPr id="6" name="Content Placeholder 5">
            <a:extLst>
              <a:ext uri="{FF2B5EF4-FFF2-40B4-BE49-F238E27FC236}">
                <a16:creationId xmlns:a16="http://schemas.microsoft.com/office/drawing/2014/main" id="{8B09141C-2559-122C-CAC5-EBC5318B5E9D}"/>
              </a:ext>
            </a:extLst>
          </p:cNvPr>
          <p:cNvSpPr>
            <a:spLocks noGrp="1"/>
          </p:cNvSpPr>
          <p:nvPr>
            <p:ph sz="quarter" idx="4"/>
          </p:nvPr>
        </p:nvSpPr>
        <p:spPr>
          <a:xfrm>
            <a:off x="5114070" y="1833976"/>
            <a:ext cx="4819190" cy="5062785"/>
          </a:xfrm>
        </p:spPr>
        <p:txBody>
          <a:bodyPr vert="horz" lIns="91440" tIns="45720" rIns="91440" bIns="45720" rtlCol="0" anchor="t">
            <a:noAutofit/>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pPr marL="0" indent="0">
              <a:buNone/>
            </a:pPr>
            <a:r>
              <a:rPr lang="en-US" sz="1200" u="sng">
                <a:latin typeface="Trebuchet MS"/>
                <a:cs typeface="Times New Roman"/>
              </a:rPr>
              <a:t>Urgent Responses</a:t>
            </a:r>
          </a:p>
          <a:p>
            <a:pPr indent="0">
              <a:buNone/>
            </a:pPr>
            <a:r>
              <a:rPr lang="en-US" sz="1200" u="sng">
                <a:latin typeface="Trebuchet MS" panose="020B0703020202090204" pitchFamily="34" charset="0"/>
                <a:cs typeface="Times New Roman"/>
              </a:rPr>
              <a:t>Non-Urgent Responses</a:t>
            </a:r>
          </a:p>
          <a:p>
            <a:pPr indent="0">
              <a:buNone/>
            </a:pPr>
            <a:endParaRPr lang="en-US" sz="1200">
              <a:latin typeface="Trebuchet MS" panose="020B0703020202090204" pitchFamily="34" charset="0"/>
              <a:cs typeface="Times New Roman"/>
            </a:endParaRPr>
          </a:p>
        </p:txBody>
      </p:sp>
      <p:sp>
        <p:nvSpPr>
          <p:cNvPr id="8" name="Title 1">
            <a:extLst>
              <a:ext uri="{FF2B5EF4-FFF2-40B4-BE49-F238E27FC236}">
                <a16:creationId xmlns:a16="http://schemas.microsoft.com/office/drawing/2014/main" id="{561FEF7B-E51A-A824-8297-F5C32CB38DD2}"/>
              </a:ext>
            </a:extLst>
          </p:cNvPr>
          <p:cNvSpPr>
            <a:spLocks noGrp="1"/>
          </p:cNvSpPr>
          <p:nvPr>
            <p:ph type="title"/>
          </p:nvPr>
        </p:nvSpPr>
        <p:spPr>
          <a:xfrm>
            <a:off x="401110" y="228600"/>
            <a:ext cx="9023849" cy="1320800"/>
          </a:xfrm>
        </p:spPr>
        <p:txBody>
          <a:bodyPr/>
          <a:ls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a:lstStyle>
          <a:p>
            <a:r>
              <a:rPr lang="en-US"/>
              <a:t>Side Effect: Template</a:t>
            </a:r>
          </a:p>
        </p:txBody>
      </p:sp>
      <p:sp>
        <p:nvSpPr>
          <p:cNvPr id="2" name="Footer Placeholder 1">
            <a:extLst>
              <a:ext uri="{FF2B5EF4-FFF2-40B4-BE49-F238E27FC236}">
                <a16:creationId xmlns:a16="http://schemas.microsoft.com/office/drawing/2014/main" id="{1D626640-62C6-EA71-DFEA-4CCD2BA93C84}"/>
              </a:ext>
            </a:extLst>
          </p:cNvPr>
          <p:cNvSpPr>
            <a:spLocks noGrp="1"/>
          </p:cNvSpPr>
          <p:nvPr>
            <p:ph type="ftr" sz="quarter" idx="11"/>
          </p:nvPr>
        </p:nvSpPr>
        <p:spPr/>
        <p:txBody>
          <a:bodyPr/>
          <a:lstStyle>
            <a:defPPr>
              <a:defRPr lang="en-US"/>
            </a:defPPr>
            <a:lvl1pPr marL="0" algn="l" defTabSz="203190" rtl="0" eaLnBrk="1" latinLnBrk="0" hangingPunct="1">
              <a:defRPr sz="800" kern="1200">
                <a:solidFill>
                  <a:schemeClr val="tx1"/>
                </a:solidFill>
                <a:latin typeface="+mn-lt"/>
                <a:ea typeface="+mn-ea"/>
                <a:cs typeface="+mn-cs"/>
              </a:defRPr>
            </a:lvl1pPr>
            <a:lvl2pPr marL="203190" algn="l" defTabSz="203190" rtl="0" eaLnBrk="1" latinLnBrk="0" hangingPunct="1">
              <a:defRPr sz="800" kern="1200">
                <a:solidFill>
                  <a:schemeClr val="tx1"/>
                </a:solidFill>
                <a:latin typeface="+mn-lt"/>
                <a:ea typeface="+mn-ea"/>
                <a:cs typeface="+mn-cs"/>
              </a:defRPr>
            </a:lvl2pPr>
            <a:lvl3pPr marL="406380" algn="l" defTabSz="203190" rtl="0" eaLnBrk="1" latinLnBrk="0" hangingPunct="1">
              <a:defRPr sz="800" kern="1200">
                <a:solidFill>
                  <a:schemeClr val="tx1"/>
                </a:solidFill>
                <a:latin typeface="+mn-lt"/>
                <a:ea typeface="+mn-ea"/>
                <a:cs typeface="+mn-cs"/>
              </a:defRPr>
            </a:lvl3pPr>
            <a:lvl4pPr marL="609570" algn="l" defTabSz="203190" rtl="0" eaLnBrk="1" latinLnBrk="0" hangingPunct="1">
              <a:defRPr sz="800" kern="1200">
                <a:solidFill>
                  <a:schemeClr val="tx1"/>
                </a:solidFill>
                <a:latin typeface="+mn-lt"/>
                <a:ea typeface="+mn-ea"/>
                <a:cs typeface="+mn-cs"/>
              </a:defRPr>
            </a:lvl4pPr>
            <a:lvl5pPr marL="812759" algn="l" defTabSz="203190" rtl="0" eaLnBrk="1" latinLnBrk="0" hangingPunct="1">
              <a:defRPr sz="800" kern="1200">
                <a:solidFill>
                  <a:schemeClr val="tx1"/>
                </a:solidFill>
                <a:latin typeface="+mn-lt"/>
                <a:ea typeface="+mn-ea"/>
                <a:cs typeface="+mn-cs"/>
              </a:defRPr>
            </a:lvl5pPr>
            <a:lvl6pPr marL="1015949" algn="l" defTabSz="203190" rtl="0" eaLnBrk="1" latinLnBrk="0" hangingPunct="1">
              <a:defRPr sz="800" kern="1200">
                <a:solidFill>
                  <a:schemeClr val="tx1"/>
                </a:solidFill>
                <a:latin typeface="+mn-lt"/>
                <a:ea typeface="+mn-ea"/>
                <a:cs typeface="+mn-cs"/>
              </a:defRPr>
            </a:lvl6pPr>
            <a:lvl7pPr marL="1219139" algn="l" defTabSz="203190" rtl="0" eaLnBrk="1" latinLnBrk="0" hangingPunct="1">
              <a:defRPr sz="800" kern="1200">
                <a:solidFill>
                  <a:schemeClr val="tx1"/>
                </a:solidFill>
                <a:latin typeface="+mn-lt"/>
                <a:ea typeface="+mn-ea"/>
                <a:cs typeface="+mn-cs"/>
              </a:defRPr>
            </a:lvl7pPr>
            <a:lvl8pPr marL="1422329" algn="l" defTabSz="203190" rtl="0" eaLnBrk="1" latinLnBrk="0" hangingPunct="1">
              <a:defRPr sz="800" kern="1200">
                <a:solidFill>
                  <a:schemeClr val="tx1"/>
                </a:solidFill>
                <a:latin typeface="+mn-lt"/>
                <a:ea typeface="+mn-ea"/>
                <a:cs typeface="+mn-cs"/>
              </a:defRPr>
            </a:lvl8pPr>
            <a:lvl9pPr marL="1625519" algn="l" defTabSz="203190" rtl="0" eaLnBrk="1" latinLnBrk="0" hangingPunct="1">
              <a:defRPr sz="800" kern="1200">
                <a:solidFill>
                  <a:schemeClr val="tx1"/>
                </a:solidFill>
                <a:latin typeface="+mn-lt"/>
                <a:ea typeface="+mn-ea"/>
                <a:cs typeface="+mn-cs"/>
              </a:defRPr>
            </a:lvl9pPr>
          </a:lstStyle>
          <a:p>
            <a:r>
              <a:rPr lang="en-US"/>
              <a:t>INTERNAL USE ONLY</a:t>
            </a:r>
          </a:p>
        </p:txBody>
      </p:sp>
    </p:spTree>
    <p:extLst>
      <p:ext uri="{BB962C8B-B14F-4D97-AF65-F5344CB8AC3E}">
        <p14:creationId xmlns:p14="http://schemas.microsoft.com/office/powerpoint/2010/main" val="22222673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A6D673DD9EDC14896C31F48B2DD8C0A" ma:contentTypeVersion="11" ma:contentTypeDescription="Create a new document." ma:contentTypeScope="" ma:versionID="df18f040bed63dacf991d8b1362dba28">
  <xsd:schema xmlns:xsd="http://www.w3.org/2001/XMLSchema" xmlns:xs="http://www.w3.org/2001/XMLSchema" xmlns:p="http://schemas.microsoft.com/office/2006/metadata/properties" xmlns:ns2="cfc1d12e-97ca-49de-990e-75bfee915c3d" xmlns:ns3="2866199f-4225-4c25-a0ec-5a7bcacddac4" targetNamespace="http://schemas.microsoft.com/office/2006/metadata/properties" ma:root="true" ma:fieldsID="ef1fb94d453a839f6fcb1de391294ace" ns2:_="" ns3:_="">
    <xsd:import namespace="cfc1d12e-97ca-49de-990e-75bfee915c3d"/>
    <xsd:import namespace="2866199f-4225-4c25-a0ec-5a7bcacddac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c1d12e-97ca-49de-990e-75bfee915c3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f894fe8-1319-4a75-b0fd-f51e0ecb8154"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866199f-4225-4c25-a0ec-5a7bcacddac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f59990d-bc6f-48bd-bac5-233a7f04b30f}" ma:internalName="TaxCatchAll" ma:showField="CatchAllData" ma:web="2866199f-4225-4c25-a0ec-5a7bcacddac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2866199f-4225-4c25-a0ec-5a7bcacddac4" xsi:nil="true"/>
    <lcf76f155ced4ddcb4097134ff3c332f xmlns="cfc1d12e-97ca-49de-990e-75bfee915c3d">
      <Terms xmlns="http://schemas.microsoft.com/office/infopath/2007/PartnerControls"/>
    </lcf76f155ced4ddcb4097134ff3c332f>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1A6D673DD9EDC14896C31F48B2DD8C0A" ma:contentTypeVersion="11" ma:contentTypeDescription="Create a new document." ma:contentTypeScope="" ma:versionID="df18f040bed63dacf991d8b1362dba28">
  <xsd:schema xmlns:xsd="http://www.w3.org/2001/XMLSchema" xmlns:xs="http://www.w3.org/2001/XMLSchema" xmlns:p="http://schemas.microsoft.com/office/2006/metadata/properties" xmlns:ns2="cfc1d12e-97ca-49de-990e-75bfee915c3d" xmlns:ns3="2866199f-4225-4c25-a0ec-5a7bcacddac4" targetNamespace="http://schemas.microsoft.com/office/2006/metadata/properties" ma:root="true" ma:fieldsID="ef1fb94d453a839f6fcb1de391294ace" ns2:_="" ns3:_="">
    <xsd:import namespace="cfc1d12e-97ca-49de-990e-75bfee915c3d"/>
    <xsd:import namespace="2866199f-4225-4c25-a0ec-5a7bcacddac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c1d12e-97ca-49de-990e-75bfee915c3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f894fe8-1319-4a75-b0fd-f51e0ecb8154"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866199f-4225-4c25-a0ec-5a7bcacddac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f59990d-bc6f-48bd-bac5-233a7f04b30f}" ma:internalName="TaxCatchAll" ma:showField="CatchAllData" ma:web="2866199f-4225-4c25-a0ec-5a7bcacddac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7C6FEAB-D813-45B3-8EE2-F7865B7CA142}">
  <ds:schemaRefs>
    <ds:schemaRef ds:uri="2866199f-4225-4c25-a0ec-5a7bcacddac4"/>
    <ds:schemaRef ds:uri="cfc1d12e-97ca-49de-990e-75bfee915c3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04127C2-AA27-42DE-ACBF-3385F30559E4}">
  <ds:schemaRefs>
    <ds:schemaRef ds:uri="http://schemas.microsoft.com/sharepoint/v3/contenttype/forms"/>
  </ds:schemaRefs>
</ds:datastoreItem>
</file>

<file path=customXml/itemProps3.xml><?xml version="1.0" encoding="utf-8"?>
<ds:datastoreItem xmlns:ds="http://schemas.openxmlformats.org/officeDocument/2006/customXml" ds:itemID="{D4B5CD42-C65B-497C-9AC5-48747F8BCAB9}">
  <ds:schemaRefs>
    <ds:schemaRef ds:uri="2866199f-4225-4c25-a0ec-5a7bcacddac4"/>
    <ds:schemaRef ds:uri="cfc1d12e-97ca-49de-990e-75bfee915c3d"/>
    <ds:schemaRef ds:uri="http://schemas.microsoft.com/office/2006/metadata/properties"/>
    <ds:schemaRef ds:uri="http://schemas.microsoft.com/office/infopath/2007/PartnerControls"/>
  </ds:schemaRefs>
</ds:datastoreItem>
</file>

<file path=customXml/itemProps4.xml><?xml version="1.0" encoding="utf-8"?>
<ds:datastoreItem xmlns:ds="http://schemas.openxmlformats.org/officeDocument/2006/customXml" ds:itemID="{931A5963-324C-4823-88A6-42A42A2D80C0}">
  <ds:schemaRefs>
    <ds:schemaRef ds:uri="2866199f-4225-4c25-a0ec-5a7bcacddac4"/>
    <ds:schemaRef ds:uri="cfc1d12e-97ca-49de-990e-75bfee915c3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61</Slides>
  <Notes>5</Notes>
  <HiddenSlides>0</HiddenSlides>
  <ScaleCrop>false</ScaleCrop>
  <HeadingPairs>
    <vt:vector size="4" baseType="variant">
      <vt:variant>
        <vt:lpstr>Theme</vt:lpstr>
      </vt:variant>
      <vt:variant>
        <vt:i4>1</vt:i4>
      </vt:variant>
      <vt:variant>
        <vt:lpstr>Slide Titles</vt:lpstr>
      </vt:variant>
      <vt:variant>
        <vt:i4>61</vt:i4>
      </vt:variant>
    </vt:vector>
  </HeadingPairs>
  <TitlesOfParts>
    <vt:vector size="62" baseType="lpstr">
      <vt:lpstr>Facet</vt:lpstr>
      <vt:lpstr>Women's HRT</vt:lpstr>
      <vt:lpstr>US Women's Health: Menopause </vt:lpstr>
      <vt:lpstr>Patient View </vt:lpstr>
      <vt:lpstr>HRT Patient Journey</vt:lpstr>
      <vt:lpstr>HRT Membership Overview</vt:lpstr>
      <vt:lpstr>HRT Labs</vt:lpstr>
      <vt:lpstr>Pathophysiology</vt:lpstr>
      <vt:lpstr>Hormonal Shifts </vt:lpstr>
      <vt:lpstr>Physiology of Perimenopause and Menopause</vt:lpstr>
      <vt:lpstr>Hormonal Shifts – whats happening day to day</vt:lpstr>
      <vt:lpstr>FDA Criteria For Systemic HRT</vt:lpstr>
      <vt:lpstr>WHI </vt:lpstr>
      <vt:lpstr>Tis but a scratch – Avrum Z. Bluming, MD </vt:lpstr>
      <vt:lpstr>WHI Results </vt:lpstr>
      <vt:lpstr>Breast Cancer  risk</vt:lpstr>
      <vt:lpstr>Symptoms – Predominantly Estrogen</vt:lpstr>
      <vt:lpstr>Symptoms – Predominantly Progesterone</vt:lpstr>
      <vt:lpstr>Symptoms – Predominantly Testosterone </vt:lpstr>
      <vt:lpstr>Terminology</vt:lpstr>
      <vt:lpstr>Routes for Systemic Use</vt:lpstr>
      <vt:lpstr>Types of Estrogens</vt:lpstr>
      <vt:lpstr>Topical Local Estrogen</vt:lpstr>
      <vt:lpstr>Types of Progestogens </vt:lpstr>
      <vt:lpstr>Medication Information</vt:lpstr>
      <vt:lpstr>Medication Information: Intravaginal Estrogen and DHEA</vt:lpstr>
      <vt:lpstr>Choosing Route</vt:lpstr>
      <vt:lpstr>IVIM offerings</vt:lpstr>
      <vt:lpstr>Estrogen Offerings</vt:lpstr>
      <vt:lpstr>Progestogen Offerings</vt:lpstr>
      <vt:lpstr>Intravaginal Estrogen and DHEA Contraindications </vt:lpstr>
      <vt:lpstr>Absolute Contraindications (SEE P&amp;P for Details)</vt:lpstr>
      <vt:lpstr>Relative Contraindications (SEE P&amp;P for Details)</vt:lpstr>
      <vt:lpstr>Dosing Guidelines</vt:lpstr>
      <vt:lpstr>When do symptoms improve? </vt:lpstr>
      <vt:lpstr>Patients with a Uterus Endometriosis Patients</vt:lpstr>
      <vt:lpstr>Side Effects </vt:lpstr>
      <vt:lpstr>Add-ons</vt:lpstr>
      <vt:lpstr>Bremelanotide</vt:lpstr>
      <vt:lpstr>Bremelanotide</vt:lpstr>
      <vt:lpstr>Bremelanotide Contraindications</vt:lpstr>
      <vt:lpstr>Bremelanotide Side Effects</vt:lpstr>
      <vt:lpstr>Ivím Supplements</vt:lpstr>
      <vt:lpstr>Krill</vt:lpstr>
      <vt:lpstr>Collagen Peptides</vt:lpstr>
      <vt:lpstr>Magnesium</vt:lpstr>
      <vt:lpstr>Vitamin D3 + K2</vt:lpstr>
      <vt:lpstr>Side Effect Protocols</vt:lpstr>
      <vt:lpstr>Side Effects Protocol for HRT and Sexual Health</vt:lpstr>
      <vt:lpstr>Urgent and Emergent Complaints Have a low threshold for notifying a patient to go to an emergency department. If you have any suspicion, do not hesitate to direct to an urgent care or ED.</vt:lpstr>
      <vt:lpstr>Headache </vt:lpstr>
      <vt:lpstr>Hair Loss</vt:lpstr>
      <vt:lpstr>Weight Gain: Menopause</vt:lpstr>
      <vt:lpstr>Nausea &amp; Vomiting  </vt:lpstr>
      <vt:lpstr>Side Effect: Mood Changes/Irritability   </vt:lpstr>
      <vt:lpstr>Side Effect: Breast Tenderness/Pain</vt:lpstr>
      <vt:lpstr>Side Effect: Acne</vt:lpstr>
      <vt:lpstr>Side Effect: Sleep Disturbances and/or Hormonal Treatment</vt:lpstr>
      <vt:lpstr>Menstrual Cycle Changes </vt:lpstr>
      <vt:lpstr>Side Effect: Flushing and Paresthesia side effects with Bremelanotide</vt:lpstr>
      <vt:lpstr>Side Effect: Focal Hyperpigmentation—Bremelanotide  (rare but could be permanent)</vt:lpstr>
      <vt:lpstr>Side Effect: Template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1</cp:revision>
  <dcterms:created xsi:type="dcterms:W3CDTF">2025-04-14T16:32:48Z</dcterms:created>
  <dcterms:modified xsi:type="dcterms:W3CDTF">2025-05-20T20:15:45Z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0x0101001A6D673DD9EDC14896C31F48B2DD8C0A</vt:lpwstr>
  </property>
  <property fmtid="{D5CDD505-2E9C-101B-9397-08002B2CF9AE}" pid="3" name="MediaServiceImageTags">
    <vt:lpwstr/>
  </property>
</Properties>
</file>