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8" r:id="rId1"/>
  </p:sldMasterIdLst>
  <p:notesMasterIdLst>
    <p:notesMasterId r:id="rId31"/>
  </p:notesMasterIdLst>
  <p:sldIdLst>
    <p:sldId id="282" r:id="rId2"/>
    <p:sldId id="283" r:id="rId3"/>
    <p:sldId id="256" r:id="rId4"/>
    <p:sldId id="284" r:id="rId5"/>
    <p:sldId id="258" r:id="rId6"/>
    <p:sldId id="259" r:id="rId7"/>
    <p:sldId id="285" r:id="rId8"/>
    <p:sldId id="286" r:id="rId9"/>
    <p:sldId id="261" r:id="rId10"/>
    <p:sldId id="262" r:id="rId11"/>
    <p:sldId id="263" r:id="rId12"/>
    <p:sldId id="287" r:id="rId13"/>
    <p:sldId id="264" r:id="rId14"/>
    <p:sldId id="265" r:id="rId15"/>
    <p:sldId id="266" r:id="rId16"/>
    <p:sldId id="288" r:id="rId17"/>
    <p:sldId id="267" r:id="rId18"/>
    <p:sldId id="268" r:id="rId19"/>
    <p:sldId id="269" r:id="rId20"/>
    <p:sldId id="270" r:id="rId21"/>
    <p:sldId id="271" r:id="rId22"/>
    <p:sldId id="289" r:id="rId23"/>
    <p:sldId id="273" r:id="rId24"/>
    <p:sldId id="274" r:id="rId25"/>
    <p:sldId id="275" r:id="rId26"/>
    <p:sldId id="276" r:id="rId27"/>
    <p:sldId id="277" r:id="rId28"/>
    <p:sldId id="278" r:id="rId29"/>
    <p:sldId id="280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224D4D-AC38-484B-C7AC-94BE891E7406}" v="4" dt="2025-03-13T19:04:47.7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rtney Floyd" userId="S::cfloyd@ivimhealth.com::2101611f-8534-4812-9bdf-7fd861f1110a" providerId="AD" clId="Web-{B0A18189-5515-DAE2-2698-BD49E7505A15}"/>
    <pc:docChg chg="addSld delSld modSld">
      <pc:chgData name="Courtney Floyd" userId="S::cfloyd@ivimhealth.com::2101611f-8534-4812-9bdf-7fd861f1110a" providerId="AD" clId="Web-{B0A18189-5515-DAE2-2698-BD49E7505A15}" dt="2025-02-09T14:23:02.382" v="3881"/>
      <pc:docMkLst>
        <pc:docMk/>
      </pc:docMkLst>
      <pc:sldChg chg="modSp del">
        <pc:chgData name="Courtney Floyd" userId="S::cfloyd@ivimhealth.com::2101611f-8534-4812-9bdf-7fd861f1110a" providerId="AD" clId="Web-{B0A18189-5515-DAE2-2698-BD49E7505A15}" dt="2025-02-09T14:01:16.252" v="879"/>
        <pc:sldMkLst>
          <pc:docMk/>
          <pc:sldMk cId="0" sldId="272"/>
        </pc:sldMkLst>
        <pc:spChg chg="mod">
          <ac:chgData name="Courtney Floyd" userId="S::cfloyd@ivimhealth.com::2101611f-8534-4812-9bdf-7fd861f1110a" providerId="AD" clId="Web-{B0A18189-5515-DAE2-2698-BD49E7505A15}" dt="2025-02-09T13:58:19.060" v="762" actId="20577"/>
          <ac:spMkLst>
            <pc:docMk/>
            <pc:sldMk cId="0" sldId="272"/>
            <ac:spMk id="283" creationId="{00000000-0000-0000-0000-000000000000}"/>
          </ac:spMkLst>
        </pc:spChg>
      </pc:sldChg>
      <pc:sldChg chg="addSp delSp modSp">
        <pc:chgData name="Courtney Floyd" userId="S::cfloyd@ivimhealth.com::2101611f-8534-4812-9bdf-7fd861f1110a" providerId="AD" clId="Web-{B0A18189-5515-DAE2-2698-BD49E7505A15}" dt="2025-02-09T13:44:18.020" v="759" actId="1076"/>
        <pc:sldMkLst>
          <pc:docMk/>
          <pc:sldMk cId="0" sldId="273"/>
        </pc:sldMkLst>
        <pc:graphicFrameChg chg="add mod modGraphic">
          <ac:chgData name="Courtney Floyd" userId="S::cfloyd@ivimhealth.com::2101611f-8534-4812-9bdf-7fd861f1110a" providerId="AD" clId="Web-{B0A18189-5515-DAE2-2698-BD49E7505A15}" dt="2025-02-09T13:44:18.020" v="759" actId="1076"/>
          <ac:graphicFrameMkLst>
            <pc:docMk/>
            <pc:sldMk cId="0" sldId="273"/>
            <ac:graphicFrameMk id="3" creationId="{2A94963E-4340-BDBF-62C9-2917F464B399}"/>
          </ac:graphicFrameMkLst>
        </pc:graphicFrameChg>
        <pc:picChg chg="del mod">
          <ac:chgData name="Courtney Floyd" userId="S::cfloyd@ivimhealth.com::2101611f-8534-4812-9bdf-7fd861f1110a" providerId="AD" clId="Web-{B0A18189-5515-DAE2-2698-BD49E7505A15}" dt="2025-02-09T13:44:09.957" v="757"/>
          <ac:picMkLst>
            <pc:docMk/>
            <pc:sldMk cId="0" sldId="273"/>
            <ac:picMk id="293" creationId="{00000000-0000-0000-0000-000000000000}"/>
          </ac:picMkLst>
        </pc:picChg>
      </pc:sldChg>
      <pc:sldChg chg="addSp delSp modSp">
        <pc:chgData name="Courtney Floyd" userId="S::cfloyd@ivimhealth.com::2101611f-8534-4812-9bdf-7fd861f1110a" providerId="AD" clId="Web-{B0A18189-5515-DAE2-2698-BD49E7505A15}" dt="2025-02-09T14:06:31.183" v="1564" actId="1076"/>
        <pc:sldMkLst>
          <pc:docMk/>
          <pc:sldMk cId="0" sldId="274"/>
        </pc:sldMkLst>
        <pc:graphicFrameChg chg="add mod modGraphic">
          <ac:chgData name="Courtney Floyd" userId="S::cfloyd@ivimhealth.com::2101611f-8534-4812-9bdf-7fd861f1110a" providerId="AD" clId="Web-{B0A18189-5515-DAE2-2698-BD49E7505A15}" dt="2025-02-09T14:06:31.183" v="1564" actId="1076"/>
          <ac:graphicFrameMkLst>
            <pc:docMk/>
            <pc:sldMk cId="0" sldId="274"/>
            <ac:graphicFrameMk id="3" creationId="{D842CA9D-FD07-959F-6E90-FB945DFA1F9D}"/>
          </ac:graphicFrameMkLst>
        </pc:graphicFrameChg>
        <pc:picChg chg="del mod">
          <ac:chgData name="Courtney Floyd" userId="S::cfloyd@ivimhealth.com::2101611f-8534-4812-9bdf-7fd861f1110a" providerId="AD" clId="Web-{B0A18189-5515-DAE2-2698-BD49E7505A15}" dt="2025-02-09T14:05:58.823" v="1557"/>
          <ac:picMkLst>
            <pc:docMk/>
            <pc:sldMk cId="0" sldId="274"/>
            <ac:picMk id="298" creationId="{00000000-0000-0000-0000-000000000000}"/>
          </ac:picMkLst>
        </pc:picChg>
      </pc:sldChg>
      <pc:sldChg chg="addSp delSp modSp">
        <pc:chgData name="Courtney Floyd" userId="S::cfloyd@ivimhealth.com::2101611f-8534-4812-9bdf-7fd861f1110a" providerId="AD" clId="Web-{B0A18189-5515-DAE2-2698-BD49E7505A15}" dt="2025-02-09T14:13:07.819" v="2426" actId="1076"/>
        <pc:sldMkLst>
          <pc:docMk/>
          <pc:sldMk cId="0" sldId="275"/>
        </pc:sldMkLst>
        <pc:graphicFrameChg chg="add mod modGraphic">
          <ac:chgData name="Courtney Floyd" userId="S::cfloyd@ivimhealth.com::2101611f-8534-4812-9bdf-7fd861f1110a" providerId="AD" clId="Web-{B0A18189-5515-DAE2-2698-BD49E7505A15}" dt="2025-02-09T14:13:07.819" v="2426" actId="1076"/>
          <ac:graphicFrameMkLst>
            <pc:docMk/>
            <pc:sldMk cId="0" sldId="275"/>
            <ac:graphicFrameMk id="3" creationId="{E832891F-D7DC-8562-A619-802303FF2773}"/>
          </ac:graphicFrameMkLst>
        </pc:graphicFrameChg>
        <pc:picChg chg="del mod">
          <ac:chgData name="Courtney Floyd" userId="S::cfloyd@ivimhealth.com::2101611f-8534-4812-9bdf-7fd861f1110a" providerId="AD" clId="Web-{B0A18189-5515-DAE2-2698-BD49E7505A15}" dt="2025-02-09T14:12:58.647" v="2424"/>
          <ac:picMkLst>
            <pc:docMk/>
            <pc:sldMk cId="0" sldId="275"/>
            <ac:picMk id="303" creationId="{00000000-0000-0000-0000-000000000000}"/>
          </ac:picMkLst>
        </pc:picChg>
      </pc:sldChg>
      <pc:sldChg chg="addSp delSp modSp">
        <pc:chgData name="Courtney Floyd" userId="S::cfloyd@ivimhealth.com::2101611f-8534-4812-9bdf-7fd861f1110a" providerId="AD" clId="Web-{B0A18189-5515-DAE2-2698-BD49E7505A15}" dt="2025-02-09T14:17:16.826" v="3369"/>
        <pc:sldMkLst>
          <pc:docMk/>
          <pc:sldMk cId="0" sldId="276"/>
        </pc:sldMkLst>
        <pc:graphicFrameChg chg="add mod modGraphic">
          <ac:chgData name="Courtney Floyd" userId="S::cfloyd@ivimhealth.com::2101611f-8534-4812-9bdf-7fd861f1110a" providerId="AD" clId="Web-{B0A18189-5515-DAE2-2698-BD49E7505A15}" dt="2025-02-09T14:17:14.951" v="3368"/>
          <ac:graphicFrameMkLst>
            <pc:docMk/>
            <pc:sldMk cId="0" sldId="276"/>
            <ac:graphicFrameMk id="3" creationId="{46F90CAE-C644-0967-06C0-AD2105CD14E3}"/>
          </ac:graphicFrameMkLst>
        </pc:graphicFrameChg>
        <pc:picChg chg="del mod">
          <ac:chgData name="Courtney Floyd" userId="S::cfloyd@ivimhealth.com::2101611f-8534-4812-9bdf-7fd861f1110a" providerId="AD" clId="Web-{B0A18189-5515-DAE2-2698-BD49E7505A15}" dt="2025-02-09T14:17:16.826" v="3369"/>
          <ac:picMkLst>
            <pc:docMk/>
            <pc:sldMk cId="0" sldId="276"/>
            <ac:picMk id="308" creationId="{00000000-0000-0000-0000-000000000000}"/>
          </ac:picMkLst>
        </pc:picChg>
      </pc:sldChg>
      <pc:sldChg chg="addSp delSp modSp">
        <pc:chgData name="Courtney Floyd" userId="S::cfloyd@ivimhealth.com::2101611f-8534-4812-9bdf-7fd861f1110a" providerId="AD" clId="Web-{B0A18189-5515-DAE2-2698-BD49E7505A15}" dt="2025-02-09T14:19:18.391" v="3624" actId="1076"/>
        <pc:sldMkLst>
          <pc:docMk/>
          <pc:sldMk cId="0" sldId="277"/>
        </pc:sldMkLst>
        <pc:graphicFrameChg chg="add mod modGraphic">
          <ac:chgData name="Courtney Floyd" userId="S::cfloyd@ivimhealth.com::2101611f-8534-4812-9bdf-7fd861f1110a" providerId="AD" clId="Web-{B0A18189-5515-DAE2-2698-BD49E7505A15}" dt="2025-02-09T14:19:18.391" v="3624" actId="1076"/>
          <ac:graphicFrameMkLst>
            <pc:docMk/>
            <pc:sldMk cId="0" sldId="277"/>
            <ac:graphicFrameMk id="3" creationId="{B5ADA78E-915B-ED33-06BE-33B91BD5BB36}"/>
          </ac:graphicFrameMkLst>
        </pc:graphicFrameChg>
        <pc:picChg chg="del mod">
          <ac:chgData name="Courtney Floyd" userId="S::cfloyd@ivimhealth.com::2101611f-8534-4812-9bdf-7fd861f1110a" providerId="AD" clId="Web-{B0A18189-5515-DAE2-2698-BD49E7505A15}" dt="2025-02-09T14:19:12.876" v="3623"/>
          <ac:picMkLst>
            <pc:docMk/>
            <pc:sldMk cId="0" sldId="277"/>
            <ac:picMk id="313" creationId="{00000000-0000-0000-0000-000000000000}"/>
          </ac:picMkLst>
        </pc:picChg>
      </pc:sldChg>
      <pc:sldChg chg="del">
        <pc:chgData name="Courtney Floyd" userId="S::cfloyd@ivimhealth.com::2101611f-8534-4812-9bdf-7fd861f1110a" providerId="AD" clId="Web-{B0A18189-5515-DAE2-2698-BD49E7505A15}" dt="2025-02-09T14:19:25.970" v="3625"/>
        <pc:sldMkLst>
          <pc:docMk/>
          <pc:sldMk cId="0" sldId="279"/>
        </pc:sldMkLst>
      </pc:sldChg>
      <pc:sldChg chg="addSp delSp modSp">
        <pc:chgData name="Courtney Floyd" userId="S::cfloyd@ivimhealth.com::2101611f-8534-4812-9bdf-7fd861f1110a" providerId="AD" clId="Web-{B0A18189-5515-DAE2-2698-BD49E7505A15}" dt="2025-02-09T14:22:46.756" v="3879"/>
        <pc:sldMkLst>
          <pc:docMk/>
          <pc:sldMk cId="0" sldId="280"/>
        </pc:sldMkLst>
        <pc:spChg chg="del">
          <ac:chgData name="Courtney Floyd" userId="S::cfloyd@ivimhealth.com::2101611f-8534-4812-9bdf-7fd861f1110a" providerId="AD" clId="Web-{B0A18189-5515-DAE2-2698-BD49E7505A15}" dt="2025-02-09T14:21:36.395" v="3766"/>
          <ac:spMkLst>
            <pc:docMk/>
            <pc:sldMk cId="0" sldId="280"/>
            <ac:spMk id="331" creationId="{00000000-0000-0000-0000-000000000000}"/>
          </ac:spMkLst>
        </pc:spChg>
        <pc:spChg chg="del">
          <ac:chgData name="Courtney Floyd" userId="S::cfloyd@ivimhealth.com::2101611f-8534-4812-9bdf-7fd861f1110a" providerId="AD" clId="Web-{B0A18189-5515-DAE2-2698-BD49E7505A15}" dt="2025-02-09T14:21:23.379" v="3765"/>
          <ac:spMkLst>
            <pc:docMk/>
            <pc:sldMk cId="0" sldId="280"/>
            <ac:spMk id="332" creationId="{00000000-0000-0000-0000-000000000000}"/>
          </ac:spMkLst>
        </pc:spChg>
        <pc:graphicFrameChg chg="add mod modGraphic">
          <ac:chgData name="Courtney Floyd" userId="S::cfloyd@ivimhealth.com::2101611f-8534-4812-9bdf-7fd861f1110a" providerId="AD" clId="Web-{B0A18189-5515-DAE2-2698-BD49E7505A15}" dt="2025-02-09T14:22:46.756" v="3879"/>
          <ac:graphicFrameMkLst>
            <pc:docMk/>
            <pc:sldMk cId="0" sldId="280"/>
            <ac:graphicFrameMk id="3" creationId="{B3D43C13-B8D1-7A9E-2C44-8F8A2DC4A2E8}"/>
          </ac:graphicFrameMkLst>
        </pc:graphicFrameChg>
      </pc:sldChg>
      <pc:sldChg chg="delSp del">
        <pc:chgData name="Courtney Floyd" userId="S::cfloyd@ivimhealth.com::2101611f-8534-4812-9bdf-7fd861f1110a" providerId="AD" clId="Web-{B0A18189-5515-DAE2-2698-BD49E7505A15}" dt="2025-02-09T14:23:02.382" v="3881"/>
        <pc:sldMkLst>
          <pc:docMk/>
          <pc:sldMk cId="0" sldId="281"/>
        </pc:sldMkLst>
        <pc:spChg chg="del">
          <ac:chgData name="Courtney Floyd" userId="S::cfloyd@ivimhealth.com::2101611f-8534-4812-9bdf-7fd861f1110a" providerId="AD" clId="Web-{B0A18189-5515-DAE2-2698-BD49E7505A15}" dt="2025-02-09T14:23:00.351" v="3880"/>
          <ac:spMkLst>
            <pc:docMk/>
            <pc:sldMk cId="0" sldId="281"/>
            <ac:spMk id="338" creationId="{00000000-0000-0000-0000-000000000000}"/>
          </ac:spMkLst>
        </pc:spChg>
      </pc:sldChg>
      <pc:sldChg chg="modSp new">
        <pc:chgData name="Courtney Floyd" userId="S::cfloyd@ivimhealth.com::2101611f-8534-4812-9bdf-7fd861f1110a" providerId="AD" clId="Web-{B0A18189-5515-DAE2-2698-BD49E7505A15}" dt="2025-02-09T14:01:13.487" v="878" actId="20577"/>
        <pc:sldMkLst>
          <pc:docMk/>
          <pc:sldMk cId="1805428806" sldId="289"/>
        </pc:sldMkLst>
        <pc:spChg chg="mod">
          <ac:chgData name="Courtney Floyd" userId="S::cfloyd@ivimhealth.com::2101611f-8534-4812-9bdf-7fd861f1110a" providerId="AD" clId="Web-{B0A18189-5515-DAE2-2698-BD49E7505A15}" dt="2025-02-09T13:58:37.373" v="771" actId="20577"/>
          <ac:spMkLst>
            <pc:docMk/>
            <pc:sldMk cId="1805428806" sldId="289"/>
            <ac:spMk id="2" creationId="{DABAEA7C-622D-9638-EC00-349011F59518}"/>
          </ac:spMkLst>
        </pc:spChg>
        <pc:spChg chg="mod">
          <ac:chgData name="Courtney Floyd" userId="S::cfloyd@ivimhealth.com::2101611f-8534-4812-9bdf-7fd861f1110a" providerId="AD" clId="Web-{B0A18189-5515-DAE2-2698-BD49E7505A15}" dt="2025-02-09T13:59:19.999" v="790" actId="20577"/>
          <ac:spMkLst>
            <pc:docMk/>
            <pc:sldMk cId="1805428806" sldId="289"/>
            <ac:spMk id="3" creationId="{9EB41AC1-C4C3-039C-CFFD-0037592EBCFC}"/>
          </ac:spMkLst>
        </pc:spChg>
        <pc:spChg chg="mod">
          <ac:chgData name="Courtney Floyd" userId="S::cfloyd@ivimhealth.com::2101611f-8534-4812-9bdf-7fd861f1110a" providerId="AD" clId="Web-{B0A18189-5515-DAE2-2698-BD49E7505A15}" dt="2025-02-09T14:00:24.798" v="839" actId="20577"/>
          <ac:spMkLst>
            <pc:docMk/>
            <pc:sldMk cId="1805428806" sldId="289"/>
            <ac:spMk id="4" creationId="{2EF3C24D-105A-64E1-4C02-EDBD04363290}"/>
          </ac:spMkLst>
        </pc:spChg>
        <pc:spChg chg="mod">
          <ac:chgData name="Courtney Floyd" userId="S::cfloyd@ivimhealth.com::2101611f-8534-4812-9bdf-7fd861f1110a" providerId="AD" clId="Web-{B0A18189-5515-DAE2-2698-BD49E7505A15}" dt="2025-02-09T13:59:58.438" v="816" actId="20577"/>
          <ac:spMkLst>
            <pc:docMk/>
            <pc:sldMk cId="1805428806" sldId="289"/>
            <ac:spMk id="5" creationId="{4AB58D9D-E90E-F6A9-FF46-389D6AF69D96}"/>
          </ac:spMkLst>
        </pc:spChg>
        <pc:spChg chg="mod">
          <ac:chgData name="Courtney Floyd" userId="S::cfloyd@ivimhealth.com::2101611f-8534-4812-9bdf-7fd861f1110a" providerId="AD" clId="Web-{B0A18189-5515-DAE2-2698-BD49E7505A15}" dt="2025-02-09T14:01:13.487" v="878" actId="20577"/>
          <ac:spMkLst>
            <pc:docMk/>
            <pc:sldMk cId="1805428806" sldId="289"/>
            <ac:spMk id="6" creationId="{CED8F05D-0E39-FEE8-F9F0-FDCBB503ADBE}"/>
          </ac:spMkLst>
        </pc:spChg>
      </pc:sldChg>
    </pc:docChg>
  </pc:docChgLst>
  <pc:docChgLst>
    <pc:chgData name="Courtney Floyd" userId="S::cfloyd@ivimhealth.com::2101611f-8534-4812-9bdf-7fd861f1110a" providerId="AD" clId="Web-{C7224D4D-AC38-484B-C7AC-94BE891E7406}"/>
    <pc:docChg chg="modSld">
      <pc:chgData name="Courtney Floyd" userId="S::cfloyd@ivimhealth.com::2101611f-8534-4812-9bdf-7fd861f1110a" providerId="AD" clId="Web-{C7224D4D-AC38-484B-C7AC-94BE891E7406}" dt="2025-03-13T19:04:47.738" v="3" actId="1076"/>
      <pc:docMkLst>
        <pc:docMk/>
      </pc:docMkLst>
      <pc:sldChg chg="modSp">
        <pc:chgData name="Courtney Floyd" userId="S::cfloyd@ivimhealth.com::2101611f-8534-4812-9bdf-7fd861f1110a" providerId="AD" clId="Web-{C7224D4D-AC38-484B-C7AC-94BE891E7406}" dt="2025-03-13T19:04:47.738" v="3" actId="1076"/>
        <pc:sldMkLst>
          <pc:docMk/>
          <pc:sldMk cId="0" sldId="258"/>
        </pc:sldMkLst>
        <pc:spChg chg="mod">
          <ac:chgData name="Courtney Floyd" userId="S::cfloyd@ivimhealth.com::2101611f-8534-4812-9bdf-7fd861f1110a" providerId="AD" clId="Web-{C7224D4D-AC38-484B-C7AC-94BE891E7406}" dt="2025-03-13T19:04:47.738" v="3" actId="1076"/>
          <ac:spMkLst>
            <pc:docMk/>
            <pc:sldMk cId="0" sldId="258"/>
            <ac:spMk id="185" creationId="{00000000-0000-0000-0000-000000000000}"/>
          </ac:spMkLst>
        </pc:spChg>
      </pc:sldChg>
    </pc:docChg>
  </pc:docChgLst>
  <pc:docChgLst>
    <pc:chgData name="Courtney Floyd" userId="S::cfloyd@ivimhealth.com::2101611f-8534-4812-9bdf-7fd861f1110a" providerId="AD" clId="Web-{5AEBC446-FE41-5791-5677-86C8E4DD33F2}"/>
    <pc:docChg chg="addSld delSld modSld">
      <pc:chgData name="Courtney Floyd" userId="S::cfloyd@ivimhealth.com::2101611f-8534-4812-9bdf-7fd861f1110a" providerId="AD" clId="Web-{5AEBC446-FE41-5791-5677-86C8E4DD33F2}" dt="2025-02-06T18:58:59.792" v="1867" actId="1076"/>
      <pc:docMkLst>
        <pc:docMk/>
      </pc:docMkLst>
      <pc:sldChg chg="addSp delSp modSp mod setBg">
        <pc:chgData name="Courtney Floyd" userId="S::cfloyd@ivimhealth.com::2101611f-8534-4812-9bdf-7fd861f1110a" providerId="AD" clId="Web-{5AEBC446-FE41-5791-5677-86C8E4DD33F2}" dt="2025-02-06T18:35:47.690" v="319" actId="20577"/>
        <pc:sldMkLst>
          <pc:docMk/>
          <pc:sldMk cId="0" sldId="258"/>
        </pc:sldMkLst>
        <pc:spChg chg="add del">
          <ac:chgData name="Courtney Floyd" userId="S::cfloyd@ivimhealth.com::2101611f-8534-4812-9bdf-7fd861f1110a" providerId="AD" clId="Web-{5AEBC446-FE41-5791-5677-86C8E4DD33F2}" dt="2025-02-06T18:34:19.403" v="222"/>
          <ac:spMkLst>
            <pc:docMk/>
            <pc:sldMk cId="0" sldId="258"/>
            <ac:spMk id="2" creationId="{BAA5FD9A-455B-0A8D-E67D-8E61F5743D2F}"/>
          </ac:spMkLst>
        </pc:spChg>
        <pc:spChg chg="add mod">
          <ac:chgData name="Courtney Floyd" userId="S::cfloyd@ivimhealth.com::2101611f-8534-4812-9bdf-7fd861f1110a" providerId="AD" clId="Web-{5AEBC446-FE41-5791-5677-86C8E4DD33F2}" dt="2025-02-06T18:35:47.690" v="319" actId="20577"/>
          <ac:spMkLst>
            <pc:docMk/>
            <pc:sldMk cId="0" sldId="258"/>
            <ac:spMk id="3" creationId="{52D3FB8C-3CB2-5AD0-3778-994FD0E6A8EF}"/>
          </ac:spMkLst>
        </pc:spChg>
        <pc:spChg chg="mod">
          <ac:chgData name="Courtney Floyd" userId="S::cfloyd@ivimhealth.com::2101611f-8534-4812-9bdf-7fd861f1110a" providerId="AD" clId="Web-{5AEBC446-FE41-5791-5677-86C8E4DD33F2}" dt="2025-02-06T18:31:36.797" v="2"/>
          <ac:spMkLst>
            <pc:docMk/>
            <pc:sldMk cId="0" sldId="258"/>
            <ac:spMk id="184" creationId="{00000000-0000-0000-0000-000000000000}"/>
          </ac:spMkLst>
        </pc:spChg>
        <pc:spChg chg="mod">
          <ac:chgData name="Courtney Floyd" userId="S::cfloyd@ivimhealth.com::2101611f-8534-4812-9bdf-7fd861f1110a" providerId="AD" clId="Web-{5AEBC446-FE41-5791-5677-86C8E4DD33F2}" dt="2025-02-06T18:34:13.090" v="220" actId="14100"/>
          <ac:spMkLst>
            <pc:docMk/>
            <pc:sldMk cId="0" sldId="258"/>
            <ac:spMk id="185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33:19.883" v="182"/>
          <ac:spMkLst>
            <pc:docMk/>
            <pc:sldMk cId="0" sldId="258"/>
            <ac:spMk id="186" creationId="{00000000-0000-0000-0000-000000000000}"/>
          </ac:spMkLst>
        </pc:spChg>
        <pc:spChg chg="del mod">
          <ac:chgData name="Courtney Floyd" userId="S::cfloyd@ivimhealth.com::2101611f-8534-4812-9bdf-7fd861f1110a" providerId="AD" clId="Web-{5AEBC446-FE41-5791-5677-86C8E4DD33F2}" dt="2025-02-06T18:33:23.352" v="183"/>
          <ac:spMkLst>
            <pc:docMk/>
            <pc:sldMk cId="0" sldId="258"/>
            <ac:spMk id="187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33:17.758" v="181"/>
          <ac:spMkLst>
            <pc:docMk/>
            <pc:sldMk cId="0" sldId="258"/>
            <ac:spMk id="188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31:36.797" v="2"/>
          <ac:spMkLst>
            <pc:docMk/>
            <pc:sldMk cId="0" sldId="258"/>
            <ac:spMk id="205" creationId="{E80B86A7-A1EC-475B-9166-88902B033A38}"/>
          </ac:spMkLst>
        </pc:spChg>
        <pc:spChg chg="add">
          <ac:chgData name="Courtney Floyd" userId="S::cfloyd@ivimhealth.com::2101611f-8534-4812-9bdf-7fd861f1110a" providerId="AD" clId="Web-{5AEBC446-FE41-5791-5677-86C8E4DD33F2}" dt="2025-02-06T18:31:36.797" v="2"/>
          <ac:spMkLst>
            <pc:docMk/>
            <pc:sldMk cId="0" sldId="258"/>
            <ac:spMk id="207" creationId="{C2C29CB1-9F74-4879-A6AF-AEA67B6F1F4D}"/>
          </ac:spMkLst>
        </pc:spChg>
        <pc:spChg chg="add">
          <ac:chgData name="Courtney Floyd" userId="S::cfloyd@ivimhealth.com::2101611f-8534-4812-9bdf-7fd861f1110a" providerId="AD" clId="Web-{5AEBC446-FE41-5791-5677-86C8E4DD33F2}" dt="2025-02-06T18:31:36.797" v="2"/>
          <ac:spMkLst>
            <pc:docMk/>
            <pc:sldMk cId="0" sldId="258"/>
            <ac:spMk id="209" creationId="{7E2C7115-5336-410C-AD71-0F0952A2E5A7}"/>
          </ac:spMkLst>
        </pc:spChg>
        <pc:grpChg chg="add">
          <ac:chgData name="Courtney Floyd" userId="S::cfloyd@ivimhealth.com::2101611f-8534-4812-9bdf-7fd861f1110a" providerId="AD" clId="Web-{5AEBC446-FE41-5791-5677-86C8E4DD33F2}" dt="2025-02-06T18:31:36.797" v="2"/>
          <ac:grpSpMkLst>
            <pc:docMk/>
            <pc:sldMk cId="0" sldId="258"/>
            <ac:grpSpMk id="193" creationId="{09EA7EA7-74F5-4EE2-8E3D-1A10308259D7}"/>
          </ac:grpSpMkLst>
        </pc:grpChg>
      </pc:sldChg>
      <pc:sldChg chg="addSp delSp modSp mod setBg modNotes">
        <pc:chgData name="Courtney Floyd" userId="S::cfloyd@ivimhealth.com::2101611f-8534-4812-9bdf-7fd861f1110a" providerId="AD" clId="Web-{5AEBC446-FE41-5791-5677-86C8E4DD33F2}" dt="2025-02-06T18:39:28.847" v="500"/>
        <pc:sldMkLst>
          <pc:docMk/>
          <pc:sldMk cId="0" sldId="259"/>
        </pc:sldMkLst>
        <pc:spChg chg="mod">
          <ac:chgData name="Courtney Floyd" userId="S::cfloyd@ivimhealth.com::2101611f-8534-4812-9bdf-7fd861f1110a" providerId="AD" clId="Web-{5AEBC446-FE41-5791-5677-86C8E4DD33F2}" dt="2025-02-06T18:39:18.565" v="495"/>
          <ac:spMkLst>
            <pc:docMk/>
            <pc:sldMk cId="0" sldId="259"/>
            <ac:spMk id="193" creationId="{00000000-0000-0000-0000-000000000000}"/>
          </ac:spMkLst>
        </pc:spChg>
        <pc:spChg chg="add del mod">
          <ac:chgData name="Courtney Floyd" userId="S::cfloyd@ivimhealth.com::2101611f-8534-4812-9bdf-7fd861f1110a" providerId="AD" clId="Web-{5AEBC446-FE41-5791-5677-86C8E4DD33F2}" dt="2025-02-06T18:39:18.565" v="495"/>
          <ac:spMkLst>
            <pc:docMk/>
            <pc:sldMk cId="0" sldId="259"/>
            <ac:spMk id="194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36:20.708" v="321"/>
          <ac:spMkLst>
            <pc:docMk/>
            <pc:sldMk cId="0" sldId="259"/>
            <ac:spMk id="195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36:26.178" v="322"/>
          <ac:spMkLst>
            <pc:docMk/>
            <pc:sldMk cId="0" sldId="259"/>
            <ac:spMk id="196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36:18.474" v="320"/>
          <ac:spMkLst>
            <pc:docMk/>
            <pc:sldMk cId="0" sldId="259"/>
            <ac:spMk id="197" creationId="{00000000-0000-0000-0000-00000000000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8.565" v="495"/>
          <ac:spMkLst>
            <pc:docMk/>
            <pc:sldMk cId="0" sldId="259"/>
            <ac:spMk id="211" creationId="{603AE127-802C-459A-A612-DB85B67F0DC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8.565" v="495"/>
          <ac:spMkLst>
            <pc:docMk/>
            <pc:sldMk cId="0" sldId="259"/>
            <ac:spMk id="213" creationId="{9323D83D-50D6-4040-A58B-FCEA340F886A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8.565" v="495"/>
          <ac:spMkLst>
            <pc:docMk/>
            <pc:sldMk cId="0" sldId="259"/>
            <ac:spMk id="217" creationId="{F10FD715-4DCE-4779-B634-EC78315EA213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04.189" v="490"/>
          <ac:spMkLst>
            <pc:docMk/>
            <pc:sldMk cId="0" sldId="259"/>
            <ac:spMk id="235" creationId="{655AE6B0-AC9E-4167-806F-E9DB135FC46B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0.862" v="492"/>
          <ac:spMkLst>
            <pc:docMk/>
            <pc:sldMk cId="0" sldId="259"/>
            <ac:spMk id="239" creationId="{B2205F6E-03C6-4E92-877C-E2482F6599AA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04.189" v="490"/>
          <ac:spMkLst>
            <pc:docMk/>
            <pc:sldMk cId="0" sldId="259"/>
            <ac:spMk id="248" creationId="{87BD1F4E-A66D-4C06-86DA-8D56CA7A3B41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0.862" v="492"/>
          <ac:spMkLst>
            <pc:docMk/>
            <pc:sldMk cId="0" sldId="259"/>
            <ac:spMk id="251" creationId="{9F4444CE-BC8D-4D61-B303-4C05614E62AB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0.862" v="492"/>
          <ac:spMkLst>
            <pc:docMk/>
            <pc:sldMk cId="0" sldId="259"/>
            <ac:spMk id="252" creationId="{73772B81-181F-48B7-8826-4D9686D15DF5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8.550" v="494"/>
          <ac:spMkLst>
            <pc:docMk/>
            <pc:sldMk cId="0" sldId="259"/>
            <ac:spMk id="257" creationId="{EB6743CF-E74B-4A3C-A785-599069DB89DF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39:18.550" v="494"/>
          <ac:spMkLst>
            <pc:docMk/>
            <pc:sldMk cId="0" sldId="259"/>
            <ac:spMk id="258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39:18.565" v="495"/>
          <ac:spMkLst>
            <pc:docMk/>
            <pc:sldMk cId="0" sldId="259"/>
            <ac:spMk id="261" creationId="{00000000-0000-0000-0000-000000000000}"/>
          </ac:spMkLst>
        </pc:spChg>
        <pc:grpChg chg="add del">
          <ac:chgData name="Courtney Floyd" userId="S::cfloyd@ivimhealth.com::2101611f-8534-4812-9bdf-7fd861f1110a" providerId="AD" clId="Web-{5AEBC446-FE41-5791-5677-86C8E4DD33F2}" dt="2025-02-06T18:39:18.565" v="495"/>
          <ac:grpSpMkLst>
            <pc:docMk/>
            <pc:sldMk cId="0" sldId="259"/>
            <ac:grpSpMk id="199" creationId="{09EA7EA7-74F5-4EE2-8E3D-1A10308259D7}"/>
          </ac:grpSpMkLst>
        </pc:grpChg>
        <pc:grpChg chg="add">
          <ac:chgData name="Courtney Floyd" userId="S::cfloyd@ivimhealth.com::2101611f-8534-4812-9bdf-7fd861f1110a" providerId="AD" clId="Web-{5AEBC446-FE41-5791-5677-86C8E4DD33F2}" dt="2025-02-06T18:39:18.565" v="495"/>
          <ac:grpSpMkLst>
            <pc:docMk/>
            <pc:sldMk cId="0" sldId="259"/>
            <ac:grpSpMk id="222" creationId="{09EA7EA7-74F5-4EE2-8E3D-1A10308259D7}"/>
          </ac:grpSpMkLst>
        </pc:grpChg>
        <pc:grpChg chg="del">
          <ac:chgData name="Courtney Floyd" userId="S::cfloyd@ivimhealth.com::2101611f-8534-4812-9bdf-7fd861f1110a" providerId="AD" clId="Web-{5AEBC446-FE41-5791-5677-86C8E4DD33F2}" dt="2025-02-06T18:39:04.189" v="490"/>
          <ac:grpSpMkLst>
            <pc:docMk/>
            <pc:sldMk cId="0" sldId="259"/>
            <ac:grpSpMk id="223" creationId="{D920209C-E85B-4D6F-A56F-724F5ADA811C}"/>
          </ac:grpSpMkLst>
        </pc:grpChg>
        <pc:grpChg chg="add del">
          <ac:chgData name="Courtney Floyd" userId="S::cfloyd@ivimhealth.com::2101611f-8534-4812-9bdf-7fd861f1110a" providerId="AD" clId="Web-{5AEBC446-FE41-5791-5677-86C8E4DD33F2}" dt="2025-02-06T18:39:04.189" v="490"/>
          <ac:grpSpMkLst>
            <pc:docMk/>
            <pc:sldMk cId="0" sldId="259"/>
            <ac:grpSpMk id="237" creationId="{3523416A-383B-4FDC-B4C9-D8EDDFE9C043}"/>
          </ac:grpSpMkLst>
        </pc:grpChg>
        <pc:grpChg chg="add del">
          <ac:chgData name="Courtney Floyd" userId="S::cfloyd@ivimhealth.com::2101611f-8534-4812-9bdf-7fd861f1110a" providerId="AD" clId="Web-{5AEBC446-FE41-5791-5677-86C8E4DD33F2}" dt="2025-02-06T18:39:18.550" v="494"/>
          <ac:grpSpMkLst>
            <pc:docMk/>
            <pc:sldMk cId="0" sldId="259"/>
            <ac:grpSpMk id="255" creationId="{10BE40E3-5550-4CDD-B4FD-387C33EBF157}"/>
          </ac:grpSpMkLst>
        </pc:grpChg>
        <pc:graphicFrameChg chg="add del">
          <ac:chgData name="Courtney Floyd" userId="S::cfloyd@ivimhealth.com::2101611f-8534-4812-9bdf-7fd861f1110a" providerId="AD" clId="Web-{5AEBC446-FE41-5791-5677-86C8E4DD33F2}" dt="2025-02-06T18:39:04.189" v="490"/>
          <ac:graphicFrameMkLst>
            <pc:docMk/>
            <pc:sldMk cId="0" sldId="259"/>
            <ac:graphicFrameMk id="219" creationId="{9F1B32BE-193F-103A-5A81-9B334167500B}"/>
          </ac:graphicFrameMkLst>
        </pc:graphicFrameChg>
        <pc:graphicFrameChg chg="add del">
          <ac:chgData name="Courtney Floyd" userId="S::cfloyd@ivimhealth.com::2101611f-8534-4812-9bdf-7fd861f1110a" providerId="AD" clId="Web-{5AEBC446-FE41-5791-5677-86C8E4DD33F2}" dt="2025-02-06T18:39:10.862" v="492"/>
          <ac:graphicFrameMkLst>
            <pc:docMk/>
            <pc:sldMk cId="0" sldId="259"/>
            <ac:graphicFrameMk id="253" creationId="{C9D9E296-7F19-665F-8C3D-869DE9ACE0AF}"/>
          </ac:graphicFrameMkLst>
        </pc:graphicFrameChg>
        <pc:picChg chg="add del">
          <ac:chgData name="Courtney Floyd" userId="S::cfloyd@ivimhealth.com::2101611f-8534-4812-9bdf-7fd861f1110a" providerId="AD" clId="Web-{5AEBC446-FE41-5791-5677-86C8E4DD33F2}" dt="2025-02-06T18:39:18.550" v="494"/>
          <ac:picMkLst>
            <pc:docMk/>
            <pc:sldMk cId="0" sldId="259"/>
            <ac:picMk id="256" creationId="{FA3598BD-E840-63FA-E8F6-A41AE564D2C1}"/>
          </ac:picMkLst>
        </pc:picChg>
        <pc:cxnChg chg="add del">
          <ac:chgData name="Courtney Floyd" userId="S::cfloyd@ivimhealth.com::2101611f-8534-4812-9bdf-7fd861f1110a" providerId="AD" clId="Web-{5AEBC446-FE41-5791-5677-86C8E4DD33F2}" dt="2025-02-06T18:39:18.565" v="495"/>
          <ac:cxnSpMkLst>
            <pc:docMk/>
            <pc:sldMk cId="0" sldId="259"/>
            <ac:cxnSpMk id="215" creationId="{1A1FE6BB-DFB2-4080-9B5E-076EF5DDE67B}"/>
          </ac:cxnSpMkLst>
        </pc:cxnChg>
        <pc:cxnChg chg="add">
          <ac:chgData name="Courtney Floyd" userId="S::cfloyd@ivimhealth.com::2101611f-8534-4812-9bdf-7fd861f1110a" providerId="AD" clId="Web-{5AEBC446-FE41-5791-5677-86C8E4DD33F2}" dt="2025-02-06T18:39:18.565" v="495"/>
          <ac:cxnSpMkLst>
            <pc:docMk/>
            <pc:sldMk cId="0" sldId="259"/>
            <ac:cxnSpMk id="234" creationId="{0B5F7E3B-C5F1-40E0-A491-558BAFBC1127}"/>
          </ac:cxnSpMkLst>
        </pc:cxnChg>
      </pc:sldChg>
      <pc:sldChg chg="del">
        <pc:chgData name="Courtney Floyd" userId="S::cfloyd@ivimhealth.com::2101611f-8534-4812-9bdf-7fd861f1110a" providerId="AD" clId="Web-{5AEBC446-FE41-5791-5677-86C8E4DD33F2}" dt="2025-02-06T18:42:55.628" v="740"/>
        <pc:sldMkLst>
          <pc:docMk/>
          <pc:sldMk cId="0" sldId="260"/>
        </pc:sldMkLst>
      </pc:sldChg>
      <pc:sldChg chg="addSp delSp modSp mod setBg modNotes">
        <pc:chgData name="Courtney Floyd" userId="S::cfloyd@ivimhealth.com::2101611f-8534-4812-9bdf-7fd861f1110a" providerId="AD" clId="Web-{5AEBC446-FE41-5791-5677-86C8E4DD33F2}" dt="2025-02-06T18:43:54.632" v="783"/>
        <pc:sldMkLst>
          <pc:docMk/>
          <pc:sldMk cId="0" sldId="261"/>
        </pc:sldMkLst>
        <pc:spChg chg="mod">
          <ac:chgData name="Courtney Floyd" userId="S::cfloyd@ivimhealth.com::2101611f-8534-4812-9bdf-7fd861f1110a" providerId="AD" clId="Web-{5AEBC446-FE41-5791-5677-86C8E4DD33F2}" dt="2025-02-06T18:43:09.176" v="741"/>
          <ac:spMkLst>
            <pc:docMk/>
            <pc:sldMk cId="0" sldId="261"/>
            <ac:spMk id="211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43:09.176" v="741"/>
          <ac:spMkLst>
            <pc:docMk/>
            <pc:sldMk cId="0" sldId="261"/>
            <ac:spMk id="213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43:09.176" v="741"/>
          <ac:spMkLst>
            <pc:docMk/>
            <pc:sldMk cId="0" sldId="261"/>
            <ac:spMk id="219" creationId="{655AE6B0-AC9E-4167-806F-E9DB135FC46B}"/>
          </ac:spMkLst>
        </pc:spChg>
        <pc:spChg chg="add">
          <ac:chgData name="Courtney Floyd" userId="S::cfloyd@ivimhealth.com::2101611f-8534-4812-9bdf-7fd861f1110a" providerId="AD" clId="Web-{5AEBC446-FE41-5791-5677-86C8E4DD33F2}" dt="2025-02-06T18:43:09.176" v="741"/>
          <ac:spMkLst>
            <pc:docMk/>
            <pc:sldMk cId="0" sldId="261"/>
            <ac:spMk id="232" creationId="{87BD1F4E-A66D-4C06-86DA-8D56CA7A3B41}"/>
          </ac:spMkLst>
        </pc:spChg>
        <pc:grpChg chg="add">
          <ac:chgData name="Courtney Floyd" userId="S::cfloyd@ivimhealth.com::2101611f-8534-4812-9bdf-7fd861f1110a" providerId="AD" clId="Web-{5AEBC446-FE41-5791-5677-86C8E4DD33F2}" dt="2025-02-06T18:43:09.176" v="741"/>
          <ac:grpSpMkLst>
            <pc:docMk/>
            <pc:sldMk cId="0" sldId="261"/>
            <ac:grpSpMk id="221" creationId="{3523416A-383B-4FDC-B4C9-D8EDDFE9C043}"/>
          </ac:grpSpMkLst>
        </pc:grpChg>
        <pc:graphicFrameChg chg="add modGraphic">
          <ac:chgData name="Courtney Floyd" userId="S::cfloyd@ivimhealth.com::2101611f-8534-4812-9bdf-7fd861f1110a" providerId="AD" clId="Web-{5AEBC446-FE41-5791-5677-86C8E4DD33F2}" dt="2025-02-06T18:43:38.725" v="748" actId="20577"/>
          <ac:graphicFrameMkLst>
            <pc:docMk/>
            <pc:sldMk cId="0" sldId="261"/>
            <ac:graphicFrameMk id="215" creationId="{C5D496FE-7A10-55D8-DBA6-82701157DA1A}"/>
          </ac:graphicFrameMkLst>
        </pc:graphicFrameChg>
      </pc:sldChg>
      <pc:sldChg chg="addSp delSp modSp mod setBg modNotes">
        <pc:chgData name="Courtney Floyd" userId="S::cfloyd@ivimhealth.com::2101611f-8534-4812-9bdf-7fd861f1110a" providerId="AD" clId="Web-{5AEBC446-FE41-5791-5677-86C8E4DD33F2}" dt="2025-02-06T18:44:55.309" v="894"/>
        <pc:sldMkLst>
          <pc:docMk/>
          <pc:sldMk cId="0" sldId="262"/>
        </pc:sldMkLst>
        <pc:spChg chg="mod">
          <ac:chgData name="Courtney Floyd" userId="S::cfloyd@ivimhealth.com::2101611f-8534-4812-9bdf-7fd861f1110a" providerId="AD" clId="Web-{5AEBC446-FE41-5791-5677-86C8E4DD33F2}" dt="2025-02-06T18:44:08.680" v="811"/>
          <ac:spMkLst>
            <pc:docMk/>
            <pc:sldMk cId="0" sldId="262"/>
            <ac:spMk id="218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44:08.680" v="811"/>
          <ac:spMkLst>
            <pc:docMk/>
            <pc:sldMk cId="0" sldId="262"/>
            <ac:spMk id="220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44:08.680" v="811"/>
          <ac:spMkLst>
            <pc:docMk/>
            <pc:sldMk cId="0" sldId="262"/>
            <ac:spMk id="226" creationId="{655AE6B0-AC9E-4167-806F-E9DB135FC46B}"/>
          </ac:spMkLst>
        </pc:spChg>
        <pc:spChg chg="add">
          <ac:chgData name="Courtney Floyd" userId="S::cfloyd@ivimhealth.com::2101611f-8534-4812-9bdf-7fd861f1110a" providerId="AD" clId="Web-{5AEBC446-FE41-5791-5677-86C8E4DD33F2}" dt="2025-02-06T18:44:08.680" v="811"/>
          <ac:spMkLst>
            <pc:docMk/>
            <pc:sldMk cId="0" sldId="262"/>
            <ac:spMk id="239" creationId="{87BD1F4E-A66D-4C06-86DA-8D56CA7A3B41}"/>
          </ac:spMkLst>
        </pc:spChg>
        <pc:grpChg chg="add">
          <ac:chgData name="Courtney Floyd" userId="S::cfloyd@ivimhealth.com::2101611f-8534-4812-9bdf-7fd861f1110a" providerId="AD" clId="Web-{5AEBC446-FE41-5791-5677-86C8E4DD33F2}" dt="2025-02-06T18:44:08.680" v="811"/>
          <ac:grpSpMkLst>
            <pc:docMk/>
            <pc:sldMk cId="0" sldId="262"/>
            <ac:grpSpMk id="228" creationId="{3523416A-383B-4FDC-B4C9-D8EDDFE9C043}"/>
          </ac:grpSpMkLst>
        </pc:grpChg>
        <pc:graphicFrameChg chg="add modGraphic">
          <ac:chgData name="Courtney Floyd" userId="S::cfloyd@ivimhealth.com::2101611f-8534-4812-9bdf-7fd861f1110a" providerId="AD" clId="Web-{5AEBC446-FE41-5791-5677-86C8E4DD33F2}" dt="2025-02-06T18:44:39.589" v="843" actId="20577"/>
          <ac:graphicFrameMkLst>
            <pc:docMk/>
            <pc:sldMk cId="0" sldId="262"/>
            <ac:graphicFrameMk id="222" creationId="{8EF61343-4418-6786-3B85-EF39B0EEA0CB}"/>
          </ac:graphicFrameMkLst>
        </pc:graphicFrameChg>
      </pc:sldChg>
      <pc:sldChg chg="addSp delSp modSp mod setBg">
        <pc:chgData name="Courtney Floyd" userId="S::cfloyd@ivimhealth.com::2101611f-8534-4812-9bdf-7fd861f1110a" providerId="AD" clId="Web-{5AEBC446-FE41-5791-5677-86C8E4DD33F2}" dt="2025-02-06T18:45:48.891" v="899" actId="20577"/>
        <pc:sldMkLst>
          <pc:docMk/>
          <pc:sldMk cId="0" sldId="263"/>
        </pc:sldMkLst>
        <pc:spChg chg="mod">
          <ac:chgData name="Courtney Floyd" userId="S::cfloyd@ivimhealth.com::2101611f-8534-4812-9bdf-7fd861f1110a" providerId="AD" clId="Web-{5AEBC446-FE41-5791-5677-86C8E4DD33F2}" dt="2025-02-06T18:45:16.326" v="895"/>
          <ac:spMkLst>
            <pc:docMk/>
            <pc:sldMk cId="0" sldId="263"/>
            <ac:spMk id="225" creationId="{00000000-0000-0000-0000-000000000000}"/>
          </ac:spMkLst>
        </pc:spChg>
        <pc:spChg chg="del">
          <ac:chgData name="Courtney Floyd" userId="S::cfloyd@ivimhealth.com::2101611f-8534-4812-9bdf-7fd861f1110a" providerId="AD" clId="Web-{5AEBC446-FE41-5791-5677-86C8E4DD33F2}" dt="2025-02-06T18:45:16.326" v="895"/>
          <ac:spMkLst>
            <pc:docMk/>
            <pc:sldMk cId="0" sldId="263"/>
            <ac:spMk id="227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45:16.326" v="895"/>
          <ac:spMkLst>
            <pc:docMk/>
            <pc:sldMk cId="0" sldId="263"/>
            <ac:spMk id="233" creationId="{655AE6B0-AC9E-4167-806F-E9DB135FC46B}"/>
          </ac:spMkLst>
        </pc:spChg>
        <pc:spChg chg="add">
          <ac:chgData name="Courtney Floyd" userId="S::cfloyd@ivimhealth.com::2101611f-8534-4812-9bdf-7fd861f1110a" providerId="AD" clId="Web-{5AEBC446-FE41-5791-5677-86C8E4DD33F2}" dt="2025-02-06T18:45:16.326" v="895"/>
          <ac:spMkLst>
            <pc:docMk/>
            <pc:sldMk cId="0" sldId="263"/>
            <ac:spMk id="246" creationId="{87BD1F4E-A66D-4C06-86DA-8D56CA7A3B41}"/>
          </ac:spMkLst>
        </pc:spChg>
        <pc:grpChg chg="add">
          <ac:chgData name="Courtney Floyd" userId="S::cfloyd@ivimhealth.com::2101611f-8534-4812-9bdf-7fd861f1110a" providerId="AD" clId="Web-{5AEBC446-FE41-5791-5677-86C8E4DD33F2}" dt="2025-02-06T18:45:16.326" v="895"/>
          <ac:grpSpMkLst>
            <pc:docMk/>
            <pc:sldMk cId="0" sldId="263"/>
            <ac:grpSpMk id="235" creationId="{3523416A-383B-4FDC-B4C9-D8EDDFE9C043}"/>
          </ac:grpSpMkLst>
        </pc:grpChg>
        <pc:graphicFrameChg chg="add modGraphic">
          <ac:chgData name="Courtney Floyd" userId="S::cfloyd@ivimhealth.com::2101611f-8534-4812-9bdf-7fd861f1110a" providerId="AD" clId="Web-{5AEBC446-FE41-5791-5677-86C8E4DD33F2}" dt="2025-02-06T18:45:48.891" v="899" actId="20577"/>
          <ac:graphicFrameMkLst>
            <pc:docMk/>
            <pc:sldMk cId="0" sldId="263"/>
            <ac:graphicFrameMk id="229" creationId="{79E27F24-BF2D-08A1-282A-5A6BB44DDD3F}"/>
          </ac:graphicFrameMkLst>
        </pc:graphicFrameChg>
      </pc:sldChg>
      <pc:sldChg chg="addSp delSp modSp mod setBg">
        <pc:chgData name="Courtney Floyd" userId="S::cfloyd@ivimhealth.com::2101611f-8534-4812-9bdf-7fd861f1110a" providerId="AD" clId="Web-{5AEBC446-FE41-5791-5677-86C8E4DD33F2}" dt="2025-02-06T18:46:33.316" v="919"/>
        <pc:sldMkLst>
          <pc:docMk/>
          <pc:sldMk cId="0" sldId="264"/>
        </pc:sldMkLst>
        <pc:spChg chg="mod">
          <ac:chgData name="Courtney Floyd" userId="S::cfloyd@ivimhealth.com::2101611f-8534-4812-9bdf-7fd861f1110a" providerId="AD" clId="Web-{5AEBC446-FE41-5791-5677-86C8E4DD33F2}" dt="2025-02-06T18:46:33.316" v="919"/>
          <ac:spMkLst>
            <pc:docMk/>
            <pc:sldMk cId="0" sldId="264"/>
            <ac:spMk id="232" creationId="{00000000-0000-0000-0000-000000000000}"/>
          </ac:spMkLst>
        </pc:spChg>
        <pc:spChg chg="mod">
          <ac:chgData name="Courtney Floyd" userId="S::cfloyd@ivimhealth.com::2101611f-8534-4812-9bdf-7fd861f1110a" providerId="AD" clId="Web-{5AEBC446-FE41-5791-5677-86C8E4DD33F2}" dt="2025-02-06T18:46:33.316" v="919"/>
          <ac:spMkLst>
            <pc:docMk/>
            <pc:sldMk cId="0" sldId="264"/>
            <ac:spMk id="233" creationId="{00000000-0000-0000-0000-00000000000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33.300" v="918"/>
          <ac:spMkLst>
            <pc:docMk/>
            <pc:sldMk cId="0" sldId="264"/>
            <ac:spMk id="250" creationId="{E80B86A7-A1EC-475B-9166-88902B033A38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33.300" v="918"/>
          <ac:spMkLst>
            <pc:docMk/>
            <pc:sldMk cId="0" sldId="264"/>
            <ac:spMk id="252" creationId="{C2C29CB1-9F74-4879-A6AF-AEA67B6F1F4D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33.300" v="918"/>
          <ac:spMkLst>
            <pc:docMk/>
            <pc:sldMk cId="0" sldId="264"/>
            <ac:spMk id="254" creationId="{7E2C7115-5336-410C-AD71-0F0952A2E5A7}"/>
          </ac:spMkLst>
        </pc:spChg>
        <pc:spChg chg="add">
          <ac:chgData name="Courtney Floyd" userId="S::cfloyd@ivimhealth.com::2101611f-8534-4812-9bdf-7fd861f1110a" providerId="AD" clId="Web-{5AEBC446-FE41-5791-5677-86C8E4DD33F2}" dt="2025-02-06T18:46:33.316" v="919"/>
          <ac:spMkLst>
            <pc:docMk/>
            <pc:sldMk cId="0" sldId="264"/>
            <ac:spMk id="256" creationId="{F10FD715-4DCE-4779-B634-EC78315EA213}"/>
          </ac:spMkLst>
        </pc:spChg>
        <pc:spChg chg="add">
          <ac:chgData name="Courtney Floyd" userId="S::cfloyd@ivimhealth.com::2101611f-8534-4812-9bdf-7fd861f1110a" providerId="AD" clId="Web-{5AEBC446-FE41-5791-5677-86C8E4DD33F2}" dt="2025-02-06T18:46:33.316" v="919"/>
          <ac:spMkLst>
            <pc:docMk/>
            <pc:sldMk cId="0" sldId="264"/>
            <ac:spMk id="258" creationId="{603AE127-802C-459A-A612-DB85B67F0DC0}"/>
          </ac:spMkLst>
        </pc:spChg>
        <pc:spChg chg="add">
          <ac:chgData name="Courtney Floyd" userId="S::cfloyd@ivimhealth.com::2101611f-8534-4812-9bdf-7fd861f1110a" providerId="AD" clId="Web-{5AEBC446-FE41-5791-5677-86C8E4DD33F2}" dt="2025-02-06T18:46:33.316" v="919"/>
          <ac:spMkLst>
            <pc:docMk/>
            <pc:sldMk cId="0" sldId="264"/>
            <ac:spMk id="259" creationId="{9323D83D-50D6-4040-A58B-FCEA340F886A}"/>
          </ac:spMkLst>
        </pc:spChg>
        <pc:grpChg chg="add del">
          <ac:chgData name="Courtney Floyd" userId="S::cfloyd@ivimhealth.com::2101611f-8534-4812-9bdf-7fd861f1110a" providerId="AD" clId="Web-{5AEBC446-FE41-5791-5677-86C8E4DD33F2}" dt="2025-02-06T18:46:33.300" v="918"/>
          <ac:grpSpMkLst>
            <pc:docMk/>
            <pc:sldMk cId="0" sldId="264"/>
            <ac:grpSpMk id="238" creationId="{09EA7EA7-74F5-4EE2-8E3D-1A10308259D7}"/>
          </ac:grpSpMkLst>
        </pc:grpChg>
        <pc:grpChg chg="add">
          <ac:chgData name="Courtney Floyd" userId="S::cfloyd@ivimhealth.com::2101611f-8534-4812-9bdf-7fd861f1110a" providerId="AD" clId="Web-{5AEBC446-FE41-5791-5677-86C8E4DD33F2}" dt="2025-02-06T18:46:33.316" v="919"/>
          <ac:grpSpMkLst>
            <pc:docMk/>
            <pc:sldMk cId="0" sldId="264"/>
            <ac:grpSpMk id="257" creationId="{09EA7EA7-74F5-4EE2-8E3D-1A10308259D7}"/>
          </ac:grpSpMkLst>
        </pc:grpChg>
        <pc:cxnChg chg="add">
          <ac:chgData name="Courtney Floyd" userId="S::cfloyd@ivimhealth.com::2101611f-8534-4812-9bdf-7fd861f1110a" providerId="AD" clId="Web-{5AEBC446-FE41-5791-5677-86C8E4DD33F2}" dt="2025-02-06T18:46:33.316" v="919"/>
          <ac:cxnSpMkLst>
            <pc:docMk/>
            <pc:sldMk cId="0" sldId="264"/>
            <ac:cxnSpMk id="260" creationId="{1A1FE6BB-DFB2-4080-9B5E-076EF5DDE67B}"/>
          </ac:cxnSpMkLst>
        </pc:cxnChg>
      </pc:sldChg>
      <pc:sldChg chg="addSp delSp modSp mod setBg">
        <pc:chgData name="Courtney Floyd" userId="S::cfloyd@ivimhealth.com::2101611f-8534-4812-9bdf-7fd861f1110a" providerId="AD" clId="Web-{5AEBC446-FE41-5791-5677-86C8E4DD33F2}" dt="2025-02-06T18:47:45.446" v="933"/>
        <pc:sldMkLst>
          <pc:docMk/>
          <pc:sldMk cId="0" sldId="265"/>
        </pc:sldMkLst>
        <pc:spChg chg="mod">
          <ac:chgData name="Courtney Floyd" userId="S::cfloyd@ivimhealth.com::2101611f-8534-4812-9bdf-7fd861f1110a" providerId="AD" clId="Web-{5AEBC446-FE41-5791-5677-86C8E4DD33F2}" dt="2025-02-06T18:46:45.801" v="922"/>
          <ac:spMkLst>
            <pc:docMk/>
            <pc:sldMk cId="0" sldId="265"/>
            <ac:spMk id="238" creationId="{00000000-0000-0000-0000-000000000000}"/>
          </ac:spMkLst>
        </pc:spChg>
        <pc:spChg chg="ord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39" creationId="{00000000-0000-0000-0000-000000000000}"/>
          </ac:spMkLst>
        </pc:spChg>
        <pc:spChg chg="del mod">
          <ac:chgData name="Courtney Floyd" userId="S::cfloyd@ivimhealth.com::2101611f-8534-4812-9bdf-7fd861f1110a" providerId="AD" clId="Web-{5AEBC446-FE41-5791-5677-86C8E4DD33F2}" dt="2025-02-06T18:46:45.801" v="922"/>
          <ac:spMkLst>
            <pc:docMk/>
            <pc:sldMk cId="0" sldId="265"/>
            <ac:spMk id="240" creationId="{00000000-0000-0000-0000-00000000000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50" creationId="{3F088236-D655-4F88-B238-E16762358025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52" creationId="{3DAC0C92-199E-475C-9390-119A9B027276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54" creationId="{C4CFB339-0ED8-4FE2-9EF1-6D1375B8499B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56" creationId="{31896C80-2069-4431-9C19-83B91373449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58" creationId="{BF120A21-0841-4823-B0C4-28AEBCEF9B78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7:45.446" v="933"/>
          <ac:spMkLst>
            <pc:docMk/>
            <pc:sldMk cId="0" sldId="265"/>
            <ac:spMk id="259" creationId="{87BD1F4E-A66D-4C06-86DA-8D56CA7A3B41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60" creationId="{DBB05BAE-BBD3-4289-899F-A6851503C6B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6:45.770" v="921"/>
          <ac:spMkLst>
            <pc:docMk/>
            <pc:sldMk cId="0" sldId="265"/>
            <ac:spMk id="262" creationId="{9874D11C-36F5-4BBE-A490-019A54E953B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7:45.446" v="933"/>
          <ac:spMkLst>
            <pc:docMk/>
            <pc:sldMk cId="0" sldId="265"/>
            <ac:spMk id="264" creationId="{655AE6B0-AC9E-4167-806F-E9DB135FC46B}"/>
          </ac:spMkLst>
        </pc:spChg>
        <pc:spChg chg="add">
          <ac:chgData name="Courtney Floyd" userId="S::cfloyd@ivimhealth.com::2101611f-8534-4812-9bdf-7fd861f1110a" providerId="AD" clId="Web-{5AEBC446-FE41-5791-5677-86C8E4DD33F2}" dt="2025-02-06T18:47:45.446" v="933"/>
          <ac:spMkLst>
            <pc:docMk/>
            <pc:sldMk cId="0" sldId="265"/>
            <ac:spMk id="275" creationId="{655AE6B0-AC9E-4167-806F-E9DB135FC46B}"/>
          </ac:spMkLst>
        </pc:spChg>
        <pc:spChg chg="add">
          <ac:chgData name="Courtney Floyd" userId="S::cfloyd@ivimhealth.com::2101611f-8534-4812-9bdf-7fd861f1110a" providerId="AD" clId="Web-{5AEBC446-FE41-5791-5677-86C8E4DD33F2}" dt="2025-02-06T18:47:45.446" v="933"/>
          <ac:spMkLst>
            <pc:docMk/>
            <pc:sldMk cId="0" sldId="265"/>
            <ac:spMk id="288" creationId="{87BD1F4E-A66D-4C06-86DA-8D56CA7A3B41}"/>
          </ac:spMkLst>
        </pc:spChg>
        <pc:grpChg chg="add del">
          <ac:chgData name="Courtney Floyd" userId="S::cfloyd@ivimhealth.com::2101611f-8534-4812-9bdf-7fd861f1110a" providerId="AD" clId="Web-{5AEBC446-FE41-5791-5677-86C8E4DD33F2}" dt="2025-02-06T18:47:45.446" v="933"/>
          <ac:grpSpMkLst>
            <pc:docMk/>
            <pc:sldMk cId="0" sldId="265"/>
            <ac:grpSpMk id="265" creationId="{3523416A-383B-4FDC-B4C9-D8EDDFE9C043}"/>
          </ac:grpSpMkLst>
        </pc:grpChg>
        <pc:grpChg chg="add">
          <ac:chgData name="Courtney Floyd" userId="S::cfloyd@ivimhealth.com::2101611f-8534-4812-9bdf-7fd861f1110a" providerId="AD" clId="Web-{5AEBC446-FE41-5791-5677-86C8E4DD33F2}" dt="2025-02-06T18:47:45.446" v="933"/>
          <ac:grpSpMkLst>
            <pc:docMk/>
            <pc:sldMk cId="0" sldId="265"/>
            <ac:grpSpMk id="277" creationId="{3523416A-383B-4FDC-B4C9-D8EDDFE9C043}"/>
          </ac:grpSpMkLst>
        </pc:grpChg>
        <pc:graphicFrameChg chg="add mod modGraphic">
          <ac:chgData name="Courtney Floyd" userId="S::cfloyd@ivimhealth.com::2101611f-8534-4812-9bdf-7fd861f1110a" providerId="AD" clId="Web-{5AEBC446-FE41-5791-5677-86C8E4DD33F2}" dt="2025-02-06T18:47:45.446" v="933"/>
          <ac:graphicFrameMkLst>
            <pc:docMk/>
            <pc:sldMk cId="0" sldId="265"/>
            <ac:graphicFrameMk id="270" creationId="{D6663C5E-002F-E5DB-D7F5-7A31B9EDB23C}"/>
          </ac:graphicFrameMkLst>
        </pc:graphicFrameChg>
      </pc:sldChg>
      <pc:sldChg chg="modSp">
        <pc:chgData name="Courtney Floyd" userId="S::cfloyd@ivimhealth.com::2101611f-8534-4812-9bdf-7fd861f1110a" providerId="AD" clId="Web-{5AEBC446-FE41-5791-5677-86C8E4DD33F2}" dt="2025-02-06T18:48:16.370" v="934" actId="20577"/>
        <pc:sldMkLst>
          <pc:docMk/>
          <pc:sldMk cId="0" sldId="266"/>
        </pc:sldMkLst>
        <pc:spChg chg="mod">
          <ac:chgData name="Courtney Floyd" userId="S::cfloyd@ivimhealth.com::2101611f-8534-4812-9bdf-7fd861f1110a" providerId="AD" clId="Web-{5AEBC446-FE41-5791-5677-86C8E4DD33F2}" dt="2025-02-06T18:48:16.370" v="934" actId="20577"/>
          <ac:spMkLst>
            <pc:docMk/>
            <pc:sldMk cId="0" sldId="266"/>
            <ac:spMk id="245" creationId="{00000000-0000-0000-0000-000000000000}"/>
          </ac:spMkLst>
        </pc:spChg>
      </pc:sldChg>
      <pc:sldChg chg="addSp delSp modSp mod setBg">
        <pc:chgData name="Courtney Floyd" userId="S::cfloyd@ivimhealth.com::2101611f-8534-4812-9bdf-7fd861f1110a" providerId="AD" clId="Web-{5AEBC446-FE41-5791-5677-86C8E4DD33F2}" dt="2025-02-06T18:49:37.579" v="947" actId="14100"/>
        <pc:sldMkLst>
          <pc:docMk/>
          <pc:sldMk cId="0" sldId="267"/>
        </pc:sldMkLst>
        <pc:spChg chg="mod ord">
          <ac:chgData name="Courtney Floyd" userId="S::cfloyd@ivimhealth.com::2101611f-8534-4812-9bdf-7fd861f1110a" providerId="AD" clId="Web-{5AEBC446-FE41-5791-5677-86C8E4DD33F2}" dt="2025-02-06T18:49:37.579" v="947" actId="14100"/>
          <ac:spMkLst>
            <pc:docMk/>
            <pc:sldMk cId="0" sldId="267"/>
            <ac:spMk id="253" creationId="{00000000-0000-0000-0000-000000000000}"/>
          </ac:spMkLst>
        </pc:spChg>
        <pc:spChg chg="mo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54" creationId="{00000000-0000-0000-0000-00000000000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9:31.032" v="945"/>
          <ac:spMkLst>
            <pc:docMk/>
            <pc:sldMk cId="0" sldId="267"/>
            <ac:spMk id="271" creationId="{CE3A6A76-AE5D-49AE-9D49-90C0F1548261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79" creationId="{BB934D2B-85E2-4375-94EE-B66C16BF7999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83" creationId="{2C153736-D102-4F57-9DE7-615AFC02B0AC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85" creationId="{BA407A52-66F4-4CDE-A726-FF79F3EC342D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87" creationId="{D28FFB34-4FC3-46F5-B900-D3B774FD0BE6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88" creationId="{C52ED567-06B3-4107-9773-BBB6BD78673C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89" creationId="{205F7B13-ACB5-46BE-8070-0431266B183B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90" creationId="{AF551D8B-3775-4477-88B7-7B7C350D34E4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31.063" v="946"/>
          <ac:spMkLst>
            <pc:docMk/>
            <pc:sldMk cId="0" sldId="267"/>
            <ac:spMk id="291" creationId="{D52A0D23-45DD-4DF4-ADE6-A81F409BB9FB}"/>
          </ac:spMkLst>
        </pc:spChg>
        <pc:grpChg chg="add del">
          <ac:chgData name="Courtney Floyd" userId="S::cfloyd@ivimhealth.com::2101611f-8534-4812-9bdf-7fd861f1110a" providerId="AD" clId="Web-{5AEBC446-FE41-5791-5677-86C8E4DD33F2}" dt="2025-02-06T18:49:31.032" v="945"/>
          <ac:grpSpMkLst>
            <pc:docMk/>
            <pc:sldMk cId="0" sldId="267"/>
            <ac:grpSpMk id="259" creationId="{09EA7EA7-74F5-4EE2-8E3D-1A10308259D7}"/>
          </ac:grpSpMkLst>
        </pc:grpChg>
        <pc:grpChg chg="add del">
          <ac:chgData name="Courtney Floyd" userId="S::cfloyd@ivimhealth.com::2101611f-8534-4812-9bdf-7fd861f1110a" providerId="AD" clId="Web-{5AEBC446-FE41-5791-5677-86C8E4DD33F2}" dt="2025-02-06T18:49:31.032" v="945"/>
          <ac:grpSpMkLst>
            <pc:docMk/>
            <pc:sldMk cId="0" sldId="267"/>
            <ac:grpSpMk id="273" creationId="{A9A5CCB5-EF7C-48C3-B6DF-ADC1771CCD09}"/>
          </ac:grpSpMkLst>
        </pc:grpChg>
      </pc:sldChg>
      <pc:sldChg chg="addSp modSp mod setBg">
        <pc:chgData name="Courtney Floyd" userId="S::cfloyd@ivimhealth.com::2101611f-8534-4812-9bdf-7fd861f1110a" providerId="AD" clId="Web-{5AEBC446-FE41-5791-5677-86C8E4DD33F2}" dt="2025-02-06T18:51:23.900" v="982" actId="20577"/>
        <pc:sldMkLst>
          <pc:docMk/>
          <pc:sldMk cId="0" sldId="268"/>
        </pc:sldMkLst>
        <pc:spChg chg="mod ord">
          <ac:chgData name="Courtney Floyd" userId="S::cfloyd@ivimhealth.com::2101611f-8534-4812-9bdf-7fd861f1110a" providerId="AD" clId="Web-{5AEBC446-FE41-5791-5677-86C8E4DD33F2}" dt="2025-02-06T18:49:54.034" v="948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Courtney Floyd" userId="S::cfloyd@ivimhealth.com::2101611f-8534-4812-9bdf-7fd861f1110a" providerId="AD" clId="Web-{5AEBC446-FE41-5791-5677-86C8E4DD33F2}" dt="2025-02-06T18:51:23.900" v="982" actId="20577"/>
          <ac:spMkLst>
            <pc:docMk/>
            <pc:sldMk cId="0" sldId="268"/>
            <ac:spMk id="260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54.034" v="948"/>
          <ac:spMkLst>
            <pc:docMk/>
            <pc:sldMk cId="0" sldId="268"/>
            <ac:spMk id="277" creationId="{82D1CBBC-6E9F-4212-9806-7A638C828B49}"/>
          </ac:spMkLst>
        </pc:spChg>
        <pc:spChg chg="add">
          <ac:chgData name="Courtney Floyd" userId="S::cfloyd@ivimhealth.com::2101611f-8534-4812-9bdf-7fd861f1110a" providerId="AD" clId="Web-{5AEBC446-FE41-5791-5677-86C8E4DD33F2}" dt="2025-02-06T18:49:54.034" v="948"/>
          <ac:spMkLst>
            <pc:docMk/>
            <pc:sldMk cId="0" sldId="268"/>
            <ac:spMk id="290" creationId="{28EC6EDD-78EB-4A50-85CB-7C3CE363AF38}"/>
          </ac:spMkLst>
        </pc:spChg>
        <pc:grpChg chg="add">
          <ac:chgData name="Courtney Floyd" userId="S::cfloyd@ivimhealth.com::2101611f-8534-4812-9bdf-7fd861f1110a" providerId="AD" clId="Web-{5AEBC446-FE41-5791-5677-86C8E4DD33F2}" dt="2025-02-06T18:49:54.034" v="948"/>
          <ac:grpSpMkLst>
            <pc:docMk/>
            <pc:sldMk cId="0" sldId="268"/>
            <ac:grpSpMk id="265" creationId="{09EA7EA7-74F5-4EE2-8E3D-1A10308259D7}"/>
          </ac:grpSpMkLst>
        </pc:grpChg>
        <pc:grpChg chg="add">
          <ac:chgData name="Courtney Floyd" userId="S::cfloyd@ivimhealth.com::2101611f-8534-4812-9bdf-7fd861f1110a" providerId="AD" clId="Web-{5AEBC446-FE41-5791-5677-86C8E4DD33F2}" dt="2025-02-06T18:49:54.034" v="948"/>
          <ac:grpSpMkLst>
            <pc:docMk/>
            <pc:sldMk cId="0" sldId="268"/>
            <ac:grpSpMk id="279" creationId="{8EC26330-6D02-4C84-B89F-C5A8CF2B5673}"/>
          </ac:grpSpMkLst>
        </pc:grpChg>
      </pc:sldChg>
      <pc:sldChg chg="addSp modSp mod setBg">
        <pc:chgData name="Courtney Floyd" userId="S::cfloyd@ivimhealth.com::2101611f-8534-4812-9bdf-7fd861f1110a" providerId="AD" clId="Web-{5AEBC446-FE41-5791-5677-86C8E4DD33F2}" dt="2025-02-06T18:50:53.086" v="961" actId="20577"/>
        <pc:sldMkLst>
          <pc:docMk/>
          <pc:sldMk cId="0" sldId="269"/>
        </pc:sldMkLst>
        <pc:spChg chg="mod or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265" creationId="{00000000-0000-0000-0000-000000000000}"/>
          </ac:spMkLst>
        </pc:spChg>
        <pc:spChg chg="mod">
          <ac:chgData name="Courtney Floyd" userId="S::cfloyd@ivimhealth.com::2101611f-8534-4812-9bdf-7fd861f1110a" providerId="AD" clId="Web-{5AEBC446-FE41-5791-5677-86C8E4DD33F2}" dt="2025-02-06T18:50:53.086" v="961" actId="20577"/>
          <ac:spMkLst>
            <pc:docMk/>
            <pc:sldMk cId="0" sldId="269"/>
            <ac:spMk id="266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285" creationId="{AF551D8B-3775-4477-88B7-7B7C350D34E4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291" creationId="{BB934D2B-85E2-4375-94EE-B66C16BF7999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293" creationId="{9B445E02-D785-4565-B842-9567BBC09508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295" creationId="{2C153736-D102-4F57-9DE7-615AFC02B0AC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297" creationId="{BA407A52-66F4-4CDE-A726-FF79F3EC342D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299" creationId="{D28FFB34-4FC3-46F5-B900-D3B774FD0BE6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301" creationId="{205F7B13-ACB5-46BE-8070-0431266B183B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30.380" v="952"/>
          <ac:spMkLst>
            <pc:docMk/>
            <pc:sldMk cId="0" sldId="269"/>
            <ac:spMk id="303" creationId="{D52A0D23-45DD-4DF4-ADE6-A81F409BB9FB}"/>
          </ac:spMkLst>
        </pc:spChg>
      </pc:sldChg>
      <pc:sldChg chg="addSp modSp mod setBg setClrOvrMap">
        <pc:chgData name="Courtney Floyd" userId="S::cfloyd@ivimhealth.com::2101611f-8534-4812-9bdf-7fd861f1110a" providerId="AD" clId="Web-{5AEBC446-FE41-5791-5677-86C8E4DD33F2}" dt="2025-02-06T18:51:35.760" v="997" actId="20577"/>
        <pc:sldMkLst>
          <pc:docMk/>
          <pc:sldMk cId="0" sldId="270"/>
        </pc:sldMkLst>
        <pc:spChg chg="mo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271" creationId="{00000000-0000-0000-0000-000000000000}"/>
          </ac:spMkLst>
        </pc:spChg>
        <pc:spChg chg="mod">
          <ac:chgData name="Courtney Floyd" userId="S::cfloyd@ivimhealth.com::2101611f-8534-4812-9bdf-7fd861f1110a" providerId="AD" clId="Web-{5AEBC446-FE41-5791-5677-86C8E4DD33F2}" dt="2025-02-06T18:51:35.760" v="997" actId="20577"/>
          <ac:spMkLst>
            <pc:docMk/>
            <pc:sldMk cId="0" sldId="270"/>
            <ac:spMk id="272" creationId="{00000000-0000-0000-0000-000000000000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289" creationId="{A65AC7D1-EAA9-48F5-B509-60A7F50BF703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291" creationId="{D6320AF9-619A-4175-865B-5663E1AEF4C5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297" creationId="{7E018740-5C2B-4A41-AC1A-7E68D1EC1954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299" creationId="{166F75A4-C475-4941-8EE2-B80A06A2C1BB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301" creationId="{A032553A-72E8-4B0D-8405-FF9771C9AF05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303" creationId="{765800AC-C3B9-498E-87BC-29FAE4C76B21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305" creationId="{1F9D6ACB-2FF4-49F9-978A-E0D5327FC635}"/>
          </ac:spMkLst>
        </pc:spChg>
        <pc:spChg chg="add">
          <ac:chgData name="Courtney Floyd" userId="S::cfloyd@ivimhealth.com::2101611f-8534-4812-9bdf-7fd861f1110a" providerId="AD" clId="Web-{5AEBC446-FE41-5791-5677-86C8E4DD33F2}" dt="2025-02-06T18:50:57.820" v="962"/>
          <ac:spMkLst>
            <pc:docMk/>
            <pc:sldMk cId="0" sldId="270"/>
            <ac:spMk id="307" creationId="{142BFA2A-77A0-4F60-A32A-685681C84889}"/>
          </ac:spMkLst>
        </pc:spChg>
      </pc:sldChg>
      <pc:sldChg chg="addSp delSp modSp">
        <pc:chgData name="Courtney Floyd" userId="S::cfloyd@ivimhealth.com::2101611f-8534-4812-9bdf-7fd861f1110a" providerId="AD" clId="Web-{5AEBC446-FE41-5791-5677-86C8E4DD33F2}" dt="2025-02-06T18:58:59.792" v="1867" actId="1076"/>
        <pc:sldMkLst>
          <pc:docMk/>
          <pc:sldMk cId="0" sldId="271"/>
        </pc:sldMkLst>
        <pc:spChg chg="add del mod">
          <ac:chgData name="Courtney Floyd" userId="S::cfloyd@ivimhealth.com::2101611f-8534-4812-9bdf-7fd861f1110a" providerId="AD" clId="Web-{5AEBC446-FE41-5791-5677-86C8E4DD33F2}" dt="2025-02-06T18:53:02.047" v="1004"/>
          <ac:spMkLst>
            <pc:docMk/>
            <pc:sldMk cId="0" sldId="271"/>
            <ac:spMk id="2" creationId="{4918495D-6B2D-301A-C7C6-F0156CF8CCAF}"/>
          </ac:spMkLst>
        </pc:spChg>
        <pc:graphicFrameChg chg="add mod modGraphic">
          <ac:chgData name="Courtney Floyd" userId="S::cfloyd@ivimhealth.com::2101611f-8534-4812-9bdf-7fd861f1110a" providerId="AD" clId="Web-{5AEBC446-FE41-5791-5677-86C8E4DD33F2}" dt="2025-02-06T18:58:59.792" v="1867" actId="1076"/>
          <ac:graphicFrameMkLst>
            <pc:docMk/>
            <pc:sldMk cId="0" sldId="271"/>
            <ac:graphicFrameMk id="3" creationId="{CAEA9143-0E53-8279-1D45-E6D7B51733CF}"/>
          </ac:graphicFrameMkLst>
        </pc:graphicFrameChg>
        <pc:picChg chg="del mod">
          <ac:chgData name="Courtney Floyd" userId="S::cfloyd@ivimhealth.com::2101611f-8534-4812-9bdf-7fd861f1110a" providerId="AD" clId="Web-{5AEBC446-FE41-5791-5677-86C8E4DD33F2}" dt="2025-02-06T18:57:39.208" v="1804"/>
          <ac:picMkLst>
            <pc:docMk/>
            <pc:sldMk cId="0" sldId="271"/>
            <ac:picMk id="277" creationId="{00000000-0000-0000-0000-000000000000}"/>
          </ac:picMkLst>
        </pc:picChg>
      </pc:sldChg>
      <pc:sldChg chg="modSp">
        <pc:chgData name="Courtney Floyd" userId="S::cfloyd@ivimhealth.com::2101611f-8534-4812-9bdf-7fd861f1110a" providerId="AD" clId="Web-{5AEBC446-FE41-5791-5677-86C8E4DD33F2}" dt="2025-02-06T18:31:04.607" v="1" actId="20577"/>
        <pc:sldMkLst>
          <pc:docMk/>
          <pc:sldMk cId="1354238760" sldId="284"/>
        </pc:sldMkLst>
        <pc:spChg chg="mod">
          <ac:chgData name="Courtney Floyd" userId="S::cfloyd@ivimhealth.com::2101611f-8534-4812-9bdf-7fd861f1110a" providerId="AD" clId="Web-{5AEBC446-FE41-5791-5677-86C8E4DD33F2}" dt="2025-02-06T18:30:59.529" v="0" actId="20577"/>
          <ac:spMkLst>
            <pc:docMk/>
            <pc:sldMk cId="1354238760" sldId="284"/>
            <ac:spMk id="6" creationId="{B4F38FBB-07AA-487D-0030-D2B78CF65FD4}"/>
          </ac:spMkLst>
        </pc:spChg>
        <pc:spChg chg="mod">
          <ac:chgData name="Courtney Floyd" userId="S::cfloyd@ivimhealth.com::2101611f-8534-4812-9bdf-7fd861f1110a" providerId="AD" clId="Web-{5AEBC446-FE41-5791-5677-86C8E4DD33F2}" dt="2025-02-06T18:31:04.607" v="1" actId="20577"/>
          <ac:spMkLst>
            <pc:docMk/>
            <pc:sldMk cId="1354238760" sldId="284"/>
            <ac:spMk id="8" creationId="{94E93F61-1DF1-8FA6-E90F-F39E1B0019D2}"/>
          </ac:spMkLst>
        </pc:spChg>
      </pc:sldChg>
      <pc:sldChg chg="addSp modSp new mod setBg setClrOvrMap">
        <pc:chgData name="Courtney Floyd" userId="S::cfloyd@ivimhealth.com::2101611f-8534-4812-9bdf-7fd861f1110a" providerId="AD" clId="Web-{5AEBC446-FE41-5791-5677-86C8E4DD33F2}" dt="2025-02-06T18:39:55.115" v="514"/>
        <pc:sldMkLst>
          <pc:docMk/>
          <pc:sldMk cId="469882816" sldId="285"/>
        </pc:sldMkLst>
        <pc:spChg chg="mod ord">
          <ac:chgData name="Courtney Floyd" userId="S::cfloyd@ivimhealth.com::2101611f-8534-4812-9bdf-7fd861f1110a" providerId="AD" clId="Web-{5AEBC446-FE41-5791-5677-86C8E4DD33F2}" dt="2025-02-06T18:39:55.115" v="514"/>
          <ac:spMkLst>
            <pc:docMk/>
            <pc:sldMk cId="469882816" sldId="285"/>
            <ac:spMk id="2" creationId="{5261E8B0-3B10-8233-0CA3-09209A25CB53}"/>
          </ac:spMkLst>
        </pc:spChg>
        <pc:spChg chg="mod">
          <ac:chgData name="Courtney Floyd" userId="S::cfloyd@ivimhealth.com::2101611f-8534-4812-9bdf-7fd861f1110a" providerId="AD" clId="Web-{5AEBC446-FE41-5791-5677-86C8E4DD33F2}" dt="2025-02-06T18:39:55.115" v="514"/>
          <ac:spMkLst>
            <pc:docMk/>
            <pc:sldMk cId="469882816" sldId="285"/>
            <ac:spMk id="3" creationId="{F073EBAD-A57B-0EB5-9BD5-9B84DEAFD186}"/>
          </ac:spMkLst>
        </pc:spChg>
        <pc:spChg chg="add">
          <ac:chgData name="Courtney Floyd" userId="S::cfloyd@ivimhealth.com::2101611f-8534-4812-9bdf-7fd861f1110a" providerId="AD" clId="Web-{5AEBC446-FE41-5791-5677-86C8E4DD33F2}" dt="2025-02-06T18:39:55.115" v="514"/>
          <ac:spMkLst>
            <pc:docMk/>
            <pc:sldMk cId="469882816" sldId="285"/>
            <ac:spMk id="20" creationId="{27577DEC-D9A5-404D-9789-702F4319BEC8}"/>
          </ac:spMkLst>
        </pc:spChg>
        <pc:grpChg chg="add">
          <ac:chgData name="Courtney Floyd" userId="S::cfloyd@ivimhealth.com::2101611f-8534-4812-9bdf-7fd861f1110a" providerId="AD" clId="Web-{5AEBC446-FE41-5791-5677-86C8E4DD33F2}" dt="2025-02-06T18:39:55.115" v="514"/>
          <ac:grpSpMkLst>
            <pc:docMk/>
            <pc:sldMk cId="469882816" sldId="285"/>
            <ac:grpSpMk id="8" creationId="{28460BD8-AE3F-4AC9-9D0B-717052AA5D3A}"/>
          </ac:grpSpMkLst>
        </pc:grpChg>
        <pc:grpChg chg="add">
          <ac:chgData name="Courtney Floyd" userId="S::cfloyd@ivimhealth.com::2101611f-8534-4812-9bdf-7fd861f1110a" providerId="AD" clId="Web-{5AEBC446-FE41-5791-5677-86C8E4DD33F2}" dt="2025-02-06T18:39:55.115" v="514"/>
          <ac:grpSpMkLst>
            <pc:docMk/>
            <pc:sldMk cId="469882816" sldId="285"/>
            <ac:grpSpMk id="22" creationId="{CEEA9366-CEA8-4F23-B065-4337F0D836FE}"/>
          </ac:grpSpMkLst>
        </pc:grpChg>
      </pc:sldChg>
      <pc:sldChg chg="new del">
        <pc:chgData name="Courtney Floyd" userId="S::cfloyd@ivimhealth.com::2101611f-8534-4812-9bdf-7fd861f1110a" providerId="AD" clId="Web-{5AEBC446-FE41-5791-5677-86C8E4DD33F2}" dt="2025-02-06T18:40:04.006" v="516"/>
        <pc:sldMkLst>
          <pc:docMk/>
          <pc:sldMk cId="305790986" sldId="286"/>
        </pc:sldMkLst>
      </pc:sldChg>
      <pc:sldChg chg="addSp delSp modSp new mod setBg setClrOvrMap modNotes">
        <pc:chgData name="Courtney Floyd" userId="S::cfloyd@ivimhealth.com::2101611f-8534-4812-9bdf-7fd861f1110a" providerId="AD" clId="Web-{5AEBC446-FE41-5791-5677-86C8E4DD33F2}" dt="2025-02-06T18:44:01.320" v="810"/>
        <pc:sldMkLst>
          <pc:docMk/>
          <pc:sldMk cId="422186664" sldId="286"/>
        </pc:sldMkLst>
        <pc:spChg chg="mod">
          <ac:chgData name="Courtney Floyd" userId="S::cfloyd@ivimhealth.com::2101611f-8534-4812-9bdf-7fd861f1110a" providerId="AD" clId="Web-{5AEBC446-FE41-5791-5677-86C8E4DD33F2}" dt="2025-02-06T18:42:41.752" v="739"/>
          <ac:spMkLst>
            <pc:docMk/>
            <pc:sldMk cId="422186664" sldId="286"/>
            <ac:spMk id="2" creationId="{6E4B55CC-AA56-F556-E057-F06291BEDFC3}"/>
          </ac:spMkLst>
        </pc:spChg>
        <pc:spChg chg="del mod">
          <ac:chgData name="Courtney Floyd" userId="S::cfloyd@ivimhealth.com::2101611f-8534-4812-9bdf-7fd861f1110a" providerId="AD" clId="Web-{5AEBC446-FE41-5791-5677-86C8E4DD33F2}" dt="2025-02-06T18:42:41.752" v="739"/>
          <ac:spMkLst>
            <pc:docMk/>
            <pc:sldMk cId="422186664" sldId="286"/>
            <ac:spMk id="3" creationId="{B298D367-E3CD-D2B8-264A-C9D1FA6B86E3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17" v="653"/>
          <ac:spMkLst>
            <pc:docMk/>
            <pc:sldMk cId="422186664" sldId="286"/>
            <ac:spMk id="8" creationId="{86C16C40-7C29-4ACC-B851-7E08E459B596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0:59.276" v="603"/>
          <ac:spMkLst>
            <pc:docMk/>
            <pc:sldMk cId="422186664" sldId="286"/>
            <ac:spMk id="13" creationId="{3F088236-D655-4F88-B238-E16762358025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0:59.276" v="603"/>
          <ac:spMkLst>
            <pc:docMk/>
            <pc:sldMk cId="422186664" sldId="286"/>
            <ac:spMk id="15" creationId="{3DAC0C92-199E-475C-9390-119A9B027276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0:59.276" v="603"/>
          <ac:spMkLst>
            <pc:docMk/>
            <pc:sldMk cId="422186664" sldId="286"/>
            <ac:spMk id="17" creationId="{C4CFB339-0ED8-4FE2-9EF1-6D1375B8499B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0:59.276" v="603"/>
          <ac:spMkLst>
            <pc:docMk/>
            <pc:sldMk cId="422186664" sldId="286"/>
            <ac:spMk id="19" creationId="{31896C80-2069-4431-9C19-83B91373449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0:59.276" v="603"/>
          <ac:spMkLst>
            <pc:docMk/>
            <pc:sldMk cId="422186664" sldId="286"/>
            <ac:spMk id="21" creationId="{BF120A21-0841-4823-B0C4-28AEBCEF9B78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0:59.276" v="603"/>
          <ac:spMkLst>
            <pc:docMk/>
            <pc:sldMk cId="422186664" sldId="286"/>
            <ac:spMk id="23" creationId="{DBB05BAE-BBD3-4289-899F-A6851503C6B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0:59.276" v="603"/>
          <ac:spMkLst>
            <pc:docMk/>
            <pc:sldMk cId="422186664" sldId="286"/>
            <ac:spMk id="25" creationId="{9874D11C-36F5-4BBE-A490-019A54E953B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2:41.752" v="739"/>
          <ac:spMkLst>
            <pc:docMk/>
            <pc:sldMk cId="422186664" sldId="286"/>
            <ac:spMk id="36" creationId="{86C16C40-7C29-4ACC-B851-7E08E459B596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02" v="652"/>
          <ac:spMkLst>
            <pc:docMk/>
            <pc:sldMk cId="422186664" sldId="286"/>
            <ac:spMk id="41" creationId="{3F088236-D655-4F88-B238-E16762358025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02" v="652"/>
          <ac:spMkLst>
            <pc:docMk/>
            <pc:sldMk cId="422186664" sldId="286"/>
            <ac:spMk id="43" creationId="{3DAC0C92-199E-475C-9390-119A9B027276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02" v="652"/>
          <ac:spMkLst>
            <pc:docMk/>
            <pc:sldMk cId="422186664" sldId="286"/>
            <ac:spMk id="45" creationId="{C4CFB339-0ED8-4FE2-9EF1-6D1375B8499B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02" v="652"/>
          <ac:spMkLst>
            <pc:docMk/>
            <pc:sldMk cId="422186664" sldId="286"/>
            <ac:spMk id="47" creationId="{31896C80-2069-4431-9C19-83B91373449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02" v="652"/>
          <ac:spMkLst>
            <pc:docMk/>
            <pc:sldMk cId="422186664" sldId="286"/>
            <ac:spMk id="49" creationId="{BF120A21-0841-4823-B0C4-28AEBCEF9B78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02" v="652"/>
          <ac:spMkLst>
            <pc:docMk/>
            <pc:sldMk cId="422186664" sldId="286"/>
            <ac:spMk id="51" creationId="{DBB05BAE-BBD3-4289-899F-A6851503C6B0}"/>
          </ac:spMkLst>
        </pc:spChg>
        <pc:spChg chg="add del">
          <ac:chgData name="Courtney Floyd" userId="S::cfloyd@ivimhealth.com::2101611f-8534-4812-9bdf-7fd861f1110a" providerId="AD" clId="Web-{5AEBC446-FE41-5791-5677-86C8E4DD33F2}" dt="2025-02-06T18:41:52.702" v="652"/>
          <ac:spMkLst>
            <pc:docMk/>
            <pc:sldMk cId="422186664" sldId="286"/>
            <ac:spMk id="53" creationId="{9874D11C-36F5-4BBE-A490-019A54E953B0}"/>
          </ac:spMkLst>
        </pc:spChg>
        <pc:spChg chg="add">
          <ac:chgData name="Courtney Floyd" userId="S::cfloyd@ivimhealth.com::2101611f-8534-4812-9bdf-7fd861f1110a" providerId="AD" clId="Web-{5AEBC446-FE41-5791-5677-86C8E4DD33F2}" dt="2025-02-06T18:42:41.752" v="739"/>
          <ac:spMkLst>
            <pc:docMk/>
            <pc:sldMk cId="422186664" sldId="286"/>
            <ac:spMk id="65" creationId="{9F4444CE-BC8D-4D61-B303-4C05614E62AB}"/>
          </ac:spMkLst>
        </pc:spChg>
        <pc:spChg chg="add">
          <ac:chgData name="Courtney Floyd" userId="S::cfloyd@ivimhealth.com::2101611f-8534-4812-9bdf-7fd861f1110a" providerId="AD" clId="Web-{5AEBC446-FE41-5791-5677-86C8E4DD33F2}" dt="2025-02-06T18:42:41.752" v="739"/>
          <ac:spMkLst>
            <pc:docMk/>
            <pc:sldMk cId="422186664" sldId="286"/>
            <ac:spMk id="67" creationId="{73772B81-181F-48B7-8826-4D9686D15DF5}"/>
          </ac:spMkLst>
        </pc:spChg>
        <pc:spChg chg="add">
          <ac:chgData name="Courtney Floyd" userId="S::cfloyd@ivimhealth.com::2101611f-8534-4812-9bdf-7fd861f1110a" providerId="AD" clId="Web-{5AEBC446-FE41-5791-5677-86C8E4DD33F2}" dt="2025-02-06T18:42:41.752" v="739"/>
          <ac:spMkLst>
            <pc:docMk/>
            <pc:sldMk cId="422186664" sldId="286"/>
            <ac:spMk id="69" creationId="{B2205F6E-03C6-4E92-877C-E2482F6599AA}"/>
          </ac:spMkLst>
        </pc:spChg>
        <pc:grpChg chg="add del">
          <ac:chgData name="Courtney Floyd" userId="S::cfloyd@ivimhealth.com::2101611f-8534-4812-9bdf-7fd861f1110a" providerId="AD" clId="Web-{5AEBC446-FE41-5791-5677-86C8E4DD33F2}" dt="2025-02-06T18:41:52.717" v="653"/>
          <ac:grpSpMkLst>
            <pc:docMk/>
            <pc:sldMk cId="422186664" sldId="286"/>
            <ac:grpSpMk id="10" creationId="{CDD733AE-DD5E-4C77-8BCD-72BF12A06BB1}"/>
          </ac:grpSpMkLst>
        </pc:grpChg>
        <pc:grpChg chg="add del">
          <ac:chgData name="Courtney Floyd" userId="S::cfloyd@ivimhealth.com::2101611f-8534-4812-9bdf-7fd861f1110a" providerId="AD" clId="Web-{5AEBC446-FE41-5791-5677-86C8E4DD33F2}" dt="2025-02-06T18:42:41.752" v="739"/>
          <ac:grpSpMkLst>
            <pc:docMk/>
            <pc:sldMk cId="422186664" sldId="286"/>
            <ac:grpSpMk id="38" creationId="{CDD733AE-DD5E-4C77-8BCD-72BF12A06BB1}"/>
          </ac:grpSpMkLst>
        </pc:grpChg>
        <pc:graphicFrameChg chg="add">
          <ac:chgData name="Courtney Floyd" userId="S::cfloyd@ivimhealth.com::2101611f-8534-4812-9bdf-7fd861f1110a" providerId="AD" clId="Web-{5AEBC446-FE41-5791-5677-86C8E4DD33F2}" dt="2025-02-06T18:42:41.752" v="739"/>
          <ac:graphicFrameMkLst>
            <pc:docMk/>
            <pc:sldMk cId="422186664" sldId="286"/>
            <ac:graphicFrameMk id="61" creationId="{44082E3A-97E0-3C3C-064E-A51C8FFF7C42}"/>
          </ac:graphicFrameMkLst>
        </pc:graphicFrameChg>
        <pc:picChg chg="add del">
          <ac:chgData name="Courtney Floyd" userId="S::cfloyd@ivimhealth.com::2101611f-8534-4812-9bdf-7fd861f1110a" providerId="AD" clId="Web-{5AEBC446-FE41-5791-5677-86C8E4DD33F2}" dt="2025-02-06T18:40:59.276" v="603"/>
          <ac:picMkLst>
            <pc:docMk/>
            <pc:sldMk cId="422186664" sldId="286"/>
            <ac:picMk id="5" creationId="{2876CFCA-B615-A510-E819-49C8152AC447}"/>
          </ac:picMkLst>
        </pc:picChg>
      </pc:sldChg>
      <pc:sldChg chg="addSp modSp new mod setBg setClrOvrMap">
        <pc:chgData name="Courtney Floyd" userId="S::cfloyd@ivimhealth.com::2101611f-8534-4812-9bdf-7fd861f1110a" providerId="AD" clId="Web-{5AEBC446-FE41-5791-5677-86C8E4DD33F2}" dt="2025-02-06T18:46:15.330" v="916"/>
        <pc:sldMkLst>
          <pc:docMk/>
          <pc:sldMk cId="1819784002" sldId="287"/>
        </pc:sldMkLst>
        <pc:spChg chg="mod ord">
          <ac:chgData name="Courtney Floyd" userId="S::cfloyd@ivimhealth.com::2101611f-8534-4812-9bdf-7fd861f1110a" providerId="AD" clId="Web-{5AEBC446-FE41-5791-5677-86C8E4DD33F2}" dt="2025-02-06T18:46:15.330" v="916"/>
          <ac:spMkLst>
            <pc:docMk/>
            <pc:sldMk cId="1819784002" sldId="287"/>
            <ac:spMk id="2" creationId="{DC8A9690-2A20-4A3B-FF73-1346919EEA8F}"/>
          </ac:spMkLst>
        </pc:spChg>
        <pc:spChg chg="mod">
          <ac:chgData name="Courtney Floyd" userId="S::cfloyd@ivimhealth.com::2101611f-8534-4812-9bdf-7fd861f1110a" providerId="AD" clId="Web-{5AEBC446-FE41-5791-5677-86C8E4DD33F2}" dt="2025-02-06T18:46:15.330" v="916"/>
          <ac:spMkLst>
            <pc:docMk/>
            <pc:sldMk cId="1819784002" sldId="287"/>
            <ac:spMk id="3" creationId="{D8DA1828-A1A5-3A19-6771-637224D58FF6}"/>
          </ac:spMkLst>
        </pc:spChg>
        <pc:spChg chg="add">
          <ac:chgData name="Courtney Floyd" userId="S::cfloyd@ivimhealth.com::2101611f-8534-4812-9bdf-7fd861f1110a" providerId="AD" clId="Web-{5AEBC446-FE41-5791-5677-86C8E4DD33F2}" dt="2025-02-06T18:46:15.330" v="916"/>
          <ac:spMkLst>
            <pc:docMk/>
            <pc:sldMk cId="1819784002" sldId="287"/>
            <ac:spMk id="20" creationId="{27577DEC-D9A5-404D-9789-702F4319BEC8}"/>
          </ac:spMkLst>
        </pc:spChg>
        <pc:grpChg chg="add">
          <ac:chgData name="Courtney Floyd" userId="S::cfloyd@ivimhealth.com::2101611f-8534-4812-9bdf-7fd861f1110a" providerId="AD" clId="Web-{5AEBC446-FE41-5791-5677-86C8E4DD33F2}" dt="2025-02-06T18:46:15.330" v="916"/>
          <ac:grpSpMkLst>
            <pc:docMk/>
            <pc:sldMk cId="1819784002" sldId="287"/>
            <ac:grpSpMk id="8" creationId="{28460BD8-AE3F-4AC9-9D0B-717052AA5D3A}"/>
          </ac:grpSpMkLst>
        </pc:grpChg>
        <pc:grpChg chg="add">
          <ac:chgData name="Courtney Floyd" userId="S::cfloyd@ivimhealth.com::2101611f-8534-4812-9bdf-7fd861f1110a" providerId="AD" clId="Web-{5AEBC446-FE41-5791-5677-86C8E4DD33F2}" dt="2025-02-06T18:46:15.330" v="916"/>
          <ac:grpSpMkLst>
            <pc:docMk/>
            <pc:sldMk cId="1819784002" sldId="287"/>
            <ac:grpSpMk id="22" creationId="{CEEA9366-CEA8-4F23-B065-4337F0D836FE}"/>
          </ac:grpSpMkLst>
        </pc:grpChg>
      </pc:sldChg>
      <pc:sldChg chg="addSp modSp new mod setBg setClrOvrMap">
        <pc:chgData name="Courtney Floyd" userId="S::cfloyd@ivimhealth.com::2101611f-8534-4812-9bdf-7fd861f1110a" providerId="AD" clId="Web-{5AEBC446-FE41-5791-5677-86C8E4DD33F2}" dt="2025-02-06T18:48:42.763" v="943"/>
        <pc:sldMkLst>
          <pc:docMk/>
          <pc:sldMk cId="809115173" sldId="288"/>
        </pc:sldMkLst>
        <pc:spChg chg="mod ord">
          <ac:chgData name="Courtney Floyd" userId="S::cfloyd@ivimhealth.com::2101611f-8534-4812-9bdf-7fd861f1110a" providerId="AD" clId="Web-{5AEBC446-FE41-5791-5677-86C8E4DD33F2}" dt="2025-02-06T18:48:42.763" v="943"/>
          <ac:spMkLst>
            <pc:docMk/>
            <pc:sldMk cId="809115173" sldId="288"/>
            <ac:spMk id="2" creationId="{8BB75A88-7086-1E7A-7C3E-70025C74BB04}"/>
          </ac:spMkLst>
        </pc:spChg>
        <pc:spChg chg="mod">
          <ac:chgData name="Courtney Floyd" userId="S::cfloyd@ivimhealth.com::2101611f-8534-4812-9bdf-7fd861f1110a" providerId="AD" clId="Web-{5AEBC446-FE41-5791-5677-86C8E4DD33F2}" dt="2025-02-06T18:48:42.763" v="943"/>
          <ac:spMkLst>
            <pc:docMk/>
            <pc:sldMk cId="809115173" sldId="288"/>
            <ac:spMk id="3" creationId="{6FB6EFCE-C9CC-9F2F-898F-146FC0DA2B66}"/>
          </ac:spMkLst>
        </pc:spChg>
        <pc:spChg chg="add">
          <ac:chgData name="Courtney Floyd" userId="S::cfloyd@ivimhealth.com::2101611f-8534-4812-9bdf-7fd861f1110a" providerId="AD" clId="Web-{5AEBC446-FE41-5791-5677-86C8E4DD33F2}" dt="2025-02-06T18:48:42.763" v="943"/>
          <ac:spMkLst>
            <pc:docMk/>
            <pc:sldMk cId="809115173" sldId="288"/>
            <ac:spMk id="20" creationId="{27577DEC-D9A5-404D-9789-702F4319BEC8}"/>
          </ac:spMkLst>
        </pc:spChg>
        <pc:grpChg chg="add">
          <ac:chgData name="Courtney Floyd" userId="S::cfloyd@ivimhealth.com::2101611f-8534-4812-9bdf-7fd861f1110a" providerId="AD" clId="Web-{5AEBC446-FE41-5791-5677-86C8E4DD33F2}" dt="2025-02-06T18:48:42.763" v="943"/>
          <ac:grpSpMkLst>
            <pc:docMk/>
            <pc:sldMk cId="809115173" sldId="288"/>
            <ac:grpSpMk id="8" creationId="{28460BD8-AE3F-4AC9-9D0B-717052AA5D3A}"/>
          </ac:grpSpMkLst>
        </pc:grpChg>
        <pc:grpChg chg="add">
          <ac:chgData name="Courtney Floyd" userId="S::cfloyd@ivimhealth.com::2101611f-8534-4812-9bdf-7fd861f1110a" providerId="AD" clId="Web-{5AEBC446-FE41-5791-5677-86C8E4DD33F2}" dt="2025-02-06T18:48:42.763" v="943"/>
          <ac:grpSpMkLst>
            <pc:docMk/>
            <pc:sldMk cId="809115173" sldId="288"/>
            <ac:grpSpMk id="22" creationId="{CEEA9366-CEA8-4F23-B065-4337F0D836FE}"/>
          </ac:grpSpMkLst>
        </pc:grpChg>
      </pc:sldChg>
    </pc:docChg>
  </pc:docChgLst>
  <pc:docChgLst>
    <pc:chgData name="Courtney Floyd" userId="S::cfloyd@ivimhealth.com::2101611f-8534-4812-9bdf-7fd861f1110a" providerId="AD" clId="Web-{4DD48A3D-E1FF-AFAF-DD47-156BF036E424}"/>
    <pc:docChg chg="addSld delSld modSld sldOrd addMainMaster delMainMaster">
      <pc:chgData name="Courtney Floyd" userId="S::cfloyd@ivimhealth.com::2101611f-8534-4812-9bdf-7fd861f1110a" providerId="AD" clId="Web-{4DD48A3D-E1FF-AFAF-DD47-156BF036E424}" dt="2025-02-06T18:30:45.704" v="222" actId="20577"/>
      <pc:docMkLst>
        <pc:docMk/>
      </pc:docMkLst>
      <pc:sldChg chg="addSp delSp modSp mod setBg modClrScheme chgLayout">
        <pc:chgData name="Courtney Floyd" userId="S::cfloyd@ivimhealth.com::2101611f-8534-4812-9bdf-7fd861f1110a" providerId="AD" clId="Web-{4DD48A3D-E1FF-AFAF-DD47-156BF036E424}" dt="2025-02-06T18:23:25.286" v="67"/>
        <pc:sldMkLst>
          <pc:docMk/>
          <pc:sldMk cId="0" sldId="256"/>
        </pc:sldMkLst>
        <pc:spChg chg="mod">
          <ac:chgData name="Courtney Floyd" userId="S::cfloyd@ivimhealth.com::2101611f-8534-4812-9bdf-7fd861f1110a" providerId="AD" clId="Web-{4DD48A3D-E1FF-AFAF-DD47-156BF036E424}" dt="2025-02-06T18:23:25.286" v="67"/>
          <ac:spMkLst>
            <pc:docMk/>
            <pc:sldMk cId="0" sldId="256"/>
            <ac:spMk id="169" creationId="{00000000-0000-0000-0000-000000000000}"/>
          </ac:spMkLst>
        </pc:spChg>
        <pc:spChg chg="del">
          <ac:chgData name="Courtney Floyd" userId="S::cfloyd@ivimhealth.com::2101611f-8534-4812-9bdf-7fd861f1110a" providerId="AD" clId="Web-{4DD48A3D-E1FF-AFAF-DD47-156BF036E424}" dt="2025-02-06T18:23:25.286" v="67"/>
          <ac:spMkLst>
            <pc:docMk/>
            <pc:sldMk cId="0" sldId="256"/>
            <ac:spMk id="170" creationId="{00000000-0000-0000-0000-000000000000}"/>
          </ac:spMkLst>
        </pc:spChg>
        <pc:spChg chg="add">
          <ac:chgData name="Courtney Floyd" userId="S::cfloyd@ivimhealth.com::2101611f-8534-4812-9bdf-7fd861f1110a" providerId="AD" clId="Web-{4DD48A3D-E1FF-AFAF-DD47-156BF036E424}" dt="2025-02-06T18:23:25.286" v="67"/>
          <ac:spMkLst>
            <pc:docMk/>
            <pc:sldMk cId="0" sldId="256"/>
            <ac:spMk id="176" creationId="{655AE6B0-AC9E-4167-806F-E9DB135FC46B}"/>
          </ac:spMkLst>
        </pc:spChg>
        <pc:spChg chg="add">
          <ac:chgData name="Courtney Floyd" userId="S::cfloyd@ivimhealth.com::2101611f-8534-4812-9bdf-7fd861f1110a" providerId="AD" clId="Web-{4DD48A3D-E1FF-AFAF-DD47-156BF036E424}" dt="2025-02-06T18:23:25.286" v="67"/>
          <ac:spMkLst>
            <pc:docMk/>
            <pc:sldMk cId="0" sldId="256"/>
            <ac:spMk id="189" creationId="{87BD1F4E-A66D-4C06-86DA-8D56CA7A3B41}"/>
          </ac:spMkLst>
        </pc:spChg>
        <pc:grpChg chg="add">
          <ac:chgData name="Courtney Floyd" userId="S::cfloyd@ivimhealth.com::2101611f-8534-4812-9bdf-7fd861f1110a" providerId="AD" clId="Web-{4DD48A3D-E1FF-AFAF-DD47-156BF036E424}" dt="2025-02-06T18:23:25.286" v="67"/>
          <ac:grpSpMkLst>
            <pc:docMk/>
            <pc:sldMk cId="0" sldId="256"/>
            <ac:grpSpMk id="178" creationId="{3523416A-383B-4FDC-B4C9-D8EDDFE9C043}"/>
          </ac:grpSpMkLst>
        </pc:grpChg>
        <pc:graphicFrameChg chg="add">
          <ac:chgData name="Courtney Floyd" userId="S::cfloyd@ivimhealth.com::2101611f-8534-4812-9bdf-7fd861f1110a" providerId="AD" clId="Web-{4DD48A3D-E1FF-AFAF-DD47-156BF036E424}" dt="2025-02-06T18:23:25.286" v="67"/>
          <ac:graphicFrameMkLst>
            <pc:docMk/>
            <pc:sldMk cId="0" sldId="256"/>
            <ac:graphicFrameMk id="172" creationId="{D5918782-841D-8EC0-8216-82543ABA055C}"/>
          </ac:graphicFrameMkLst>
        </pc:graphicFrameChg>
      </pc:sldChg>
      <pc:sldChg chg="addSp delSp modSp del mod setBg modClrScheme chgLayout">
        <pc:chgData name="Courtney Floyd" userId="S::cfloyd@ivimhealth.com::2101611f-8534-4812-9bdf-7fd861f1110a" providerId="AD" clId="Web-{4DD48A3D-E1FF-AFAF-DD47-156BF036E424}" dt="2025-02-06T18:25:59.228" v="88"/>
        <pc:sldMkLst>
          <pc:docMk/>
          <pc:sldMk cId="0" sldId="257"/>
        </pc:sldMkLst>
        <pc:spChg chg="mod">
          <ac:chgData name="Courtney Floyd" userId="S::cfloyd@ivimhealth.com::2101611f-8534-4812-9bdf-7fd861f1110a" providerId="AD" clId="Web-{4DD48A3D-E1FF-AFAF-DD47-156BF036E424}" dt="2025-02-06T18:24:51.820" v="72"/>
          <ac:spMkLst>
            <pc:docMk/>
            <pc:sldMk cId="0" sldId="257"/>
            <ac:spMk id="175" creationId="{00000000-0000-0000-0000-000000000000}"/>
          </ac:spMkLst>
        </pc:spChg>
        <pc:spChg chg="mod">
          <ac:chgData name="Courtney Floyd" userId="S::cfloyd@ivimhealth.com::2101611f-8534-4812-9bdf-7fd861f1110a" providerId="AD" clId="Web-{4DD48A3D-E1FF-AFAF-DD47-156BF036E424}" dt="2025-02-06T18:25:58.900" v="87" actId="20577"/>
          <ac:spMkLst>
            <pc:docMk/>
            <pc:sldMk cId="0" sldId="257"/>
            <ac:spMk id="176" creationId="{00000000-0000-0000-0000-000000000000}"/>
          </ac:spMkLst>
        </pc:spChg>
        <pc:spChg chg="mod">
          <ac:chgData name="Courtney Floyd" userId="S::cfloyd@ivimhealth.com::2101611f-8534-4812-9bdf-7fd861f1110a" providerId="AD" clId="Web-{4DD48A3D-E1FF-AFAF-DD47-156BF036E424}" dt="2025-02-06T18:24:51.820" v="72"/>
          <ac:spMkLst>
            <pc:docMk/>
            <pc:sldMk cId="0" sldId="257"/>
            <ac:spMk id="177" creationId="{00000000-0000-0000-0000-000000000000}"/>
          </ac:spMkLst>
        </pc:spChg>
        <pc:spChg chg="del mod">
          <ac:chgData name="Courtney Floyd" userId="S::cfloyd@ivimhealth.com::2101611f-8534-4812-9bdf-7fd861f1110a" providerId="AD" clId="Web-{4DD48A3D-E1FF-AFAF-DD47-156BF036E424}" dt="2025-02-06T18:25:30.618" v="79"/>
          <ac:spMkLst>
            <pc:docMk/>
            <pc:sldMk cId="0" sldId="257"/>
            <ac:spMk id="178" creationId="{00000000-0000-0000-0000-000000000000}"/>
          </ac:spMkLst>
        </pc:spChg>
        <pc:spChg chg="mod">
          <ac:chgData name="Courtney Floyd" userId="S::cfloyd@ivimhealth.com::2101611f-8534-4812-9bdf-7fd861f1110a" providerId="AD" clId="Web-{4DD48A3D-E1FF-AFAF-DD47-156BF036E424}" dt="2025-02-06T18:24:51.820" v="72"/>
          <ac:spMkLst>
            <pc:docMk/>
            <pc:sldMk cId="0" sldId="257"/>
            <ac:spMk id="179" creationId="{00000000-0000-0000-0000-000000000000}"/>
          </ac:spMkLst>
        </pc:spChg>
        <pc:spChg chg="add del">
          <ac:chgData name="Courtney Floyd" userId="S::cfloyd@ivimhealth.com::2101611f-8534-4812-9bdf-7fd861f1110a" providerId="AD" clId="Web-{4DD48A3D-E1FF-AFAF-DD47-156BF036E424}" dt="2025-02-06T18:24:42.460" v="69"/>
          <ac:spMkLst>
            <pc:docMk/>
            <pc:sldMk cId="0" sldId="257"/>
            <ac:spMk id="196" creationId="{603AE127-802C-459A-A612-DB85B67F0DC0}"/>
          </ac:spMkLst>
        </pc:spChg>
        <pc:spChg chg="add del">
          <ac:chgData name="Courtney Floyd" userId="S::cfloyd@ivimhealth.com::2101611f-8534-4812-9bdf-7fd861f1110a" providerId="AD" clId="Web-{4DD48A3D-E1FF-AFAF-DD47-156BF036E424}" dt="2025-02-06T18:24:51.804" v="71"/>
          <ac:spMkLst>
            <pc:docMk/>
            <pc:sldMk cId="0" sldId="257"/>
            <ac:spMk id="197" creationId="{EB6743CF-E74B-4A3C-A785-599069DB89DF}"/>
          </ac:spMkLst>
        </pc:spChg>
        <pc:spChg chg="add del">
          <ac:chgData name="Courtney Floyd" userId="S::cfloyd@ivimhealth.com::2101611f-8534-4812-9bdf-7fd861f1110a" providerId="AD" clId="Web-{4DD48A3D-E1FF-AFAF-DD47-156BF036E424}" dt="2025-02-06T18:24:42.460" v="69"/>
          <ac:spMkLst>
            <pc:docMk/>
            <pc:sldMk cId="0" sldId="257"/>
            <ac:spMk id="198" creationId="{9323D83D-50D6-4040-A58B-FCEA340F886A}"/>
          </ac:spMkLst>
        </pc:spChg>
        <pc:spChg chg="add del">
          <ac:chgData name="Courtney Floyd" userId="S::cfloyd@ivimhealth.com::2101611f-8534-4812-9bdf-7fd861f1110a" providerId="AD" clId="Web-{4DD48A3D-E1FF-AFAF-DD47-156BF036E424}" dt="2025-02-06T18:24:42.460" v="69"/>
          <ac:spMkLst>
            <pc:docMk/>
            <pc:sldMk cId="0" sldId="257"/>
            <ac:spMk id="202" creationId="{F10FD715-4DCE-4779-B634-EC78315EA213}"/>
          </ac:spMkLst>
        </pc:spChg>
        <pc:spChg chg="add">
          <ac:chgData name="Courtney Floyd" userId="S::cfloyd@ivimhealth.com::2101611f-8534-4812-9bdf-7fd861f1110a" providerId="AD" clId="Web-{4DD48A3D-E1FF-AFAF-DD47-156BF036E424}" dt="2025-02-06T18:24:51.820" v="72"/>
          <ac:spMkLst>
            <pc:docMk/>
            <pc:sldMk cId="0" sldId="257"/>
            <ac:spMk id="203" creationId="{8DF4D7F6-81B5-452A-9CE6-76D81F91D41B}"/>
          </ac:spMkLst>
        </pc:spChg>
        <pc:spChg chg="add">
          <ac:chgData name="Courtney Floyd" userId="S::cfloyd@ivimhealth.com::2101611f-8534-4812-9bdf-7fd861f1110a" providerId="AD" clId="Web-{4DD48A3D-E1FF-AFAF-DD47-156BF036E424}" dt="2025-02-06T18:24:51.820" v="72"/>
          <ac:spMkLst>
            <pc:docMk/>
            <pc:sldMk cId="0" sldId="257"/>
            <ac:spMk id="205" creationId="{4600514D-20FB-4559-97DC-D1DC39E6C3DE}"/>
          </ac:spMkLst>
        </pc:spChg>
        <pc:spChg chg="add">
          <ac:chgData name="Courtney Floyd" userId="S::cfloyd@ivimhealth.com::2101611f-8534-4812-9bdf-7fd861f1110a" providerId="AD" clId="Web-{4DD48A3D-E1FF-AFAF-DD47-156BF036E424}" dt="2025-02-06T18:24:51.820" v="72"/>
          <ac:spMkLst>
            <pc:docMk/>
            <pc:sldMk cId="0" sldId="257"/>
            <ac:spMk id="206" creationId="{27B538D5-95DB-47ED-9CB4-34AE5BF78E6B}"/>
          </ac:spMkLst>
        </pc:spChg>
        <pc:spChg chg="add">
          <ac:chgData name="Courtney Floyd" userId="S::cfloyd@ivimhealth.com::2101611f-8534-4812-9bdf-7fd861f1110a" providerId="AD" clId="Web-{4DD48A3D-E1FF-AFAF-DD47-156BF036E424}" dt="2025-02-06T18:24:51.820" v="72"/>
          <ac:spMkLst>
            <pc:docMk/>
            <pc:sldMk cId="0" sldId="257"/>
            <ac:spMk id="207" creationId="{266F638A-E405-4AC0-B984-72E5813B0DD1}"/>
          </ac:spMkLst>
        </pc:spChg>
        <pc:grpChg chg="add del">
          <ac:chgData name="Courtney Floyd" userId="S::cfloyd@ivimhealth.com::2101611f-8534-4812-9bdf-7fd861f1110a" providerId="AD" clId="Web-{4DD48A3D-E1FF-AFAF-DD47-156BF036E424}" dt="2025-02-06T18:24:42.460" v="69"/>
          <ac:grpSpMkLst>
            <pc:docMk/>
            <pc:sldMk cId="0" sldId="257"/>
            <ac:grpSpMk id="184" creationId="{09EA7EA7-74F5-4EE2-8E3D-1A10308259D7}"/>
          </ac:grpSpMkLst>
        </pc:grpChg>
        <pc:grpChg chg="add del">
          <ac:chgData name="Courtney Floyd" userId="S::cfloyd@ivimhealth.com::2101611f-8534-4812-9bdf-7fd861f1110a" providerId="AD" clId="Web-{4DD48A3D-E1FF-AFAF-DD47-156BF036E424}" dt="2025-02-06T18:24:51.804" v="71"/>
          <ac:grpSpMkLst>
            <pc:docMk/>
            <pc:sldMk cId="0" sldId="257"/>
            <ac:grpSpMk id="185" creationId="{10BE40E3-5550-4CDD-B4FD-387C33EBF157}"/>
          </ac:grpSpMkLst>
        </pc:grpChg>
        <pc:grpChg chg="add">
          <ac:chgData name="Courtney Floyd" userId="S::cfloyd@ivimhealth.com::2101611f-8534-4812-9bdf-7fd861f1110a" providerId="AD" clId="Web-{4DD48A3D-E1FF-AFAF-DD47-156BF036E424}" dt="2025-02-06T18:24:51.820" v="72"/>
          <ac:grpSpMkLst>
            <pc:docMk/>
            <pc:sldMk cId="0" sldId="257"/>
            <ac:grpSpMk id="199" creationId="{09EA7EA7-74F5-4EE2-8E3D-1A10308259D7}"/>
          </ac:grpSpMkLst>
        </pc:grpChg>
        <pc:picChg chg="add del">
          <ac:chgData name="Courtney Floyd" userId="S::cfloyd@ivimhealth.com::2101611f-8534-4812-9bdf-7fd861f1110a" providerId="AD" clId="Web-{4DD48A3D-E1FF-AFAF-DD47-156BF036E424}" dt="2025-02-06T18:24:51.804" v="71"/>
          <ac:picMkLst>
            <pc:docMk/>
            <pc:sldMk cId="0" sldId="257"/>
            <ac:picMk id="181" creationId="{41384333-BC8A-3FAF-9367-9E12BF03F4FD}"/>
          </ac:picMkLst>
        </pc:picChg>
        <pc:cxnChg chg="add del">
          <ac:chgData name="Courtney Floyd" userId="S::cfloyd@ivimhealth.com::2101611f-8534-4812-9bdf-7fd861f1110a" providerId="AD" clId="Web-{4DD48A3D-E1FF-AFAF-DD47-156BF036E424}" dt="2025-02-06T18:24:42.460" v="69"/>
          <ac:cxnSpMkLst>
            <pc:docMk/>
            <pc:sldMk cId="0" sldId="257"/>
            <ac:cxnSpMk id="200" creationId="{1A1FE6BB-DFB2-4080-9B5E-076EF5DDE67B}"/>
          </ac:cxnSpMkLst>
        </pc:cxnChg>
        <pc:cxnChg chg="add">
          <ac:chgData name="Courtney Floyd" userId="S::cfloyd@ivimhealth.com::2101611f-8534-4812-9bdf-7fd861f1110a" providerId="AD" clId="Web-{4DD48A3D-E1FF-AFAF-DD47-156BF036E424}" dt="2025-02-06T18:24:51.820" v="72"/>
          <ac:cxnSpMkLst>
            <pc:docMk/>
            <pc:sldMk cId="0" sldId="257"/>
            <ac:cxnSpMk id="208" creationId="{7D1CBE93-B17D-4509-843C-82287C38032A}"/>
          </ac:cxnSpMkLst>
        </pc:cxnChg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58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59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0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1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2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3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4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5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6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7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8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69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0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1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2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3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4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5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6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7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8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79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80"/>
        </pc:sldMkLst>
      </pc:sldChg>
      <pc:sldChg chg="mod modClrScheme chgLayout">
        <pc:chgData name="Courtney Floyd" userId="S::cfloyd@ivimhealth.com::2101611f-8534-4812-9bdf-7fd861f1110a" providerId="AD" clId="Web-{4DD48A3D-E1FF-AFAF-DD47-156BF036E424}" dt="2025-02-06T18:21:19.283" v="1"/>
        <pc:sldMkLst>
          <pc:docMk/>
          <pc:sldMk cId="0" sldId="281"/>
        </pc:sldMkLst>
      </pc:sldChg>
      <pc:sldChg chg="addSp modSp new mod ord setBg">
        <pc:chgData name="Courtney Floyd" userId="S::cfloyd@ivimhealth.com::2101611f-8534-4812-9bdf-7fd861f1110a" providerId="AD" clId="Web-{4DD48A3D-E1FF-AFAF-DD47-156BF036E424}" dt="2025-02-06T18:22:26.941" v="60"/>
        <pc:sldMkLst>
          <pc:docMk/>
          <pc:sldMk cId="3347268148" sldId="282"/>
        </pc:sldMkLst>
        <pc:spChg chg="mod">
          <ac:chgData name="Courtney Floyd" userId="S::cfloyd@ivimhealth.com::2101611f-8534-4812-9bdf-7fd861f1110a" providerId="AD" clId="Web-{4DD48A3D-E1FF-AFAF-DD47-156BF036E424}" dt="2025-02-06T18:22:26.941" v="60"/>
          <ac:spMkLst>
            <pc:docMk/>
            <pc:sldMk cId="3347268148" sldId="282"/>
            <ac:spMk id="2" creationId="{7A5BD56C-37C1-E34A-15AA-F67998D856A3}"/>
          </ac:spMkLst>
        </pc:spChg>
        <pc:spChg chg="mod">
          <ac:chgData name="Courtney Floyd" userId="S::cfloyd@ivimhealth.com::2101611f-8534-4812-9bdf-7fd861f1110a" providerId="AD" clId="Web-{4DD48A3D-E1FF-AFAF-DD47-156BF036E424}" dt="2025-02-06T18:22:26.941" v="60"/>
          <ac:spMkLst>
            <pc:docMk/>
            <pc:sldMk cId="3347268148" sldId="282"/>
            <ac:spMk id="3" creationId="{8CD553D5-9EAD-2FB0-B753-0C7329584883}"/>
          </ac:spMkLst>
        </pc:spChg>
        <pc:spChg chg="add">
          <ac:chgData name="Courtney Floyd" userId="S::cfloyd@ivimhealth.com::2101611f-8534-4812-9bdf-7fd861f1110a" providerId="AD" clId="Web-{4DD48A3D-E1FF-AFAF-DD47-156BF036E424}" dt="2025-02-06T18:22:26.941" v="60"/>
          <ac:spMkLst>
            <pc:docMk/>
            <pc:sldMk cId="3347268148" sldId="282"/>
            <ac:spMk id="8" creationId="{0ADFFC45-3DC9-4433-926F-043E879D9DFC}"/>
          </ac:spMkLst>
        </pc:spChg>
        <pc:spChg chg="add">
          <ac:chgData name="Courtney Floyd" userId="S::cfloyd@ivimhealth.com::2101611f-8534-4812-9bdf-7fd861f1110a" providerId="AD" clId="Web-{4DD48A3D-E1FF-AFAF-DD47-156BF036E424}" dt="2025-02-06T18:22:26.941" v="60"/>
          <ac:spMkLst>
            <pc:docMk/>
            <pc:sldMk cId="3347268148" sldId="282"/>
            <ac:spMk id="19" creationId="{69370F01-B8C9-4CE4-824C-92B2792E6ED0}"/>
          </ac:spMkLst>
        </pc:spChg>
        <pc:grpChg chg="add">
          <ac:chgData name="Courtney Floyd" userId="S::cfloyd@ivimhealth.com::2101611f-8534-4812-9bdf-7fd861f1110a" providerId="AD" clId="Web-{4DD48A3D-E1FF-AFAF-DD47-156BF036E424}" dt="2025-02-06T18:22:26.941" v="60"/>
          <ac:grpSpMkLst>
            <pc:docMk/>
            <pc:sldMk cId="3347268148" sldId="282"/>
            <ac:grpSpMk id="10" creationId="{B5F26A87-0610-435F-AA13-BD658385C9D9}"/>
          </ac:grpSpMkLst>
        </pc:grpChg>
      </pc:sldChg>
      <pc:sldChg chg="addSp modSp new mod setBg setClrOvrMap">
        <pc:chgData name="Courtney Floyd" userId="S::cfloyd@ivimhealth.com::2101611f-8534-4812-9bdf-7fd861f1110a" providerId="AD" clId="Web-{4DD48A3D-E1FF-AFAF-DD47-156BF036E424}" dt="2025-02-06T18:23:16.317" v="66"/>
        <pc:sldMkLst>
          <pc:docMk/>
          <pc:sldMk cId="1024015595" sldId="283"/>
        </pc:sldMkLst>
        <pc:spChg chg="mod ord">
          <ac:chgData name="Courtney Floyd" userId="S::cfloyd@ivimhealth.com::2101611f-8534-4812-9bdf-7fd861f1110a" providerId="AD" clId="Web-{4DD48A3D-E1FF-AFAF-DD47-156BF036E424}" dt="2025-02-06T18:23:16.317" v="66"/>
          <ac:spMkLst>
            <pc:docMk/>
            <pc:sldMk cId="1024015595" sldId="283"/>
            <ac:spMk id="2" creationId="{9472D0C3-EC07-9D8D-76E5-2D944DE4D9F6}"/>
          </ac:spMkLst>
        </pc:spChg>
        <pc:spChg chg="mod">
          <ac:chgData name="Courtney Floyd" userId="S::cfloyd@ivimhealth.com::2101611f-8534-4812-9bdf-7fd861f1110a" providerId="AD" clId="Web-{4DD48A3D-E1FF-AFAF-DD47-156BF036E424}" dt="2025-02-06T18:23:16.317" v="66"/>
          <ac:spMkLst>
            <pc:docMk/>
            <pc:sldMk cId="1024015595" sldId="283"/>
            <ac:spMk id="3" creationId="{11FBEED4-6597-8111-D5A8-A406DA879A42}"/>
          </ac:spMkLst>
        </pc:spChg>
        <pc:spChg chg="add">
          <ac:chgData name="Courtney Floyd" userId="S::cfloyd@ivimhealth.com::2101611f-8534-4812-9bdf-7fd861f1110a" providerId="AD" clId="Web-{4DD48A3D-E1FF-AFAF-DD47-156BF036E424}" dt="2025-02-06T18:23:16.317" v="66"/>
          <ac:spMkLst>
            <pc:docMk/>
            <pc:sldMk cId="1024015595" sldId="283"/>
            <ac:spMk id="20" creationId="{27577DEC-D9A5-404D-9789-702F4319BEC8}"/>
          </ac:spMkLst>
        </pc:spChg>
        <pc:grpChg chg="add">
          <ac:chgData name="Courtney Floyd" userId="S::cfloyd@ivimhealth.com::2101611f-8534-4812-9bdf-7fd861f1110a" providerId="AD" clId="Web-{4DD48A3D-E1FF-AFAF-DD47-156BF036E424}" dt="2025-02-06T18:23:16.317" v="66"/>
          <ac:grpSpMkLst>
            <pc:docMk/>
            <pc:sldMk cId="1024015595" sldId="283"/>
            <ac:grpSpMk id="8" creationId="{28460BD8-AE3F-4AC9-9D0B-717052AA5D3A}"/>
          </ac:grpSpMkLst>
        </pc:grpChg>
        <pc:grpChg chg="add">
          <ac:chgData name="Courtney Floyd" userId="S::cfloyd@ivimhealth.com::2101611f-8534-4812-9bdf-7fd861f1110a" providerId="AD" clId="Web-{4DD48A3D-E1FF-AFAF-DD47-156BF036E424}" dt="2025-02-06T18:23:16.317" v="66"/>
          <ac:grpSpMkLst>
            <pc:docMk/>
            <pc:sldMk cId="1024015595" sldId="283"/>
            <ac:grpSpMk id="22" creationId="{CEEA9366-CEA8-4F23-B065-4337F0D836FE}"/>
          </ac:grpSpMkLst>
        </pc:grpChg>
      </pc:sldChg>
      <pc:sldChg chg="addSp delSp modSp new">
        <pc:chgData name="Courtney Floyd" userId="S::cfloyd@ivimhealth.com::2101611f-8534-4812-9bdf-7fd861f1110a" providerId="AD" clId="Web-{4DD48A3D-E1FF-AFAF-DD47-156BF036E424}" dt="2025-02-06T18:30:45.704" v="222" actId="20577"/>
        <pc:sldMkLst>
          <pc:docMk/>
          <pc:sldMk cId="1354238760" sldId="284"/>
        </pc:sldMkLst>
        <pc:spChg chg="del mod">
          <ac:chgData name="Courtney Floyd" userId="S::cfloyd@ivimhealth.com::2101611f-8534-4812-9bdf-7fd861f1110a" providerId="AD" clId="Web-{4DD48A3D-E1FF-AFAF-DD47-156BF036E424}" dt="2025-02-06T18:29:25.374" v="205"/>
          <ac:spMkLst>
            <pc:docMk/>
            <pc:sldMk cId="1354238760" sldId="284"/>
            <ac:spMk id="2" creationId="{F1573C62-DB32-02A7-4412-0579958EBD9D}"/>
          </ac:spMkLst>
        </pc:spChg>
        <pc:spChg chg="mod">
          <ac:chgData name="Courtney Floyd" userId="S::cfloyd@ivimhealth.com::2101611f-8534-4812-9bdf-7fd861f1110a" providerId="AD" clId="Web-{4DD48A3D-E1FF-AFAF-DD47-156BF036E424}" dt="2025-02-06T18:30:35.391" v="219" actId="20577"/>
          <ac:spMkLst>
            <pc:docMk/>
            <pc:sldMk cId="1354238760" sldId="284"/>
            <ac:spMk id="3" creationId="{23128763-D743-A4BB-7A48-09FD26D99BFA}"/>
          </ac:spMkLst>
        </pc:spChg>
        <pc:spChg chg="mod">
          <ac:chgData name="Courtney Floyd" userId="S::cfloyd@ivimhealth.com::2101611f-8534-4812-9bdf-7fd861f1110a" providerId="AD" clId="Web-{4DD48A3D-E1FF-AFAF-DD47-156BF036E424}" dt="2025-02-06T18:30:45.704" v="222" actId="20577"/>
          <ac:spMkLst>
            <pc:docMk/>
            <pc:sldMk cId="1354238760" sldId="284"/>
            <ac:spMk id="4" creationId="{6035F031-00E9-86DE-F9AE-D88F0FC9CDFF}"/>
          </ac:spMkLst>
        </pc:spChg>
        <pc:spChg chg="mod">
          <ac:chgData name="Courtney Floyd" userId="S::cfloyd@ivimhealth.com::2101611f-8534-4812-9bdf-7fd861f1110a" providerId="AD" clId="Web-{4DD48A3D-E1FF-AFAF-DD47-156BF036E424}" dt="2025-02-06T18:30:41.751" v="221" actId="20577"/>
          <ac:spMkLst>
            <pc:docMk/>
            <pc:sldMk cId="1354238760" sldId="284"/>
            <ac:spMk id="5" creationId="{9D5724EB-A475-B9D5-6658-AFD5A762D96E}"/>
          </ac:spMkLst>
        </pc:spChg>
        <pc:spChg chg="mod">
          <ac:chgData name="Courtney Floyd" userId="S::cfloyd@ivimhealth.com::2101611f-8534-4812-9bdf-7fd861f1110a" providerId="AD" clId="Web-{4DD48A3D-E1FF-AFAF-DD47-156BF036E424}" dt="2025-02-06T18:29:58.343" v="214" actId="20577"/>
          <ac:spMkLst>
            <pc:docMk/>
            <pc:sldMk cId="1354238760" sldId="284"/>
            <ac:spMk id="6" creationId="{B4F38FBB-07AA-487D-0030-D2B78CF65FD4}"/>
          </ac:spMkLst>
        </pc:spChg>
        <pc:spChg chg="add mod">
          <ac:chgData name="Courtney Floyd" userId="S::cfloyd@ivimhealth.com::2101611f-8534-4812-9bdf-7fd861f1110a" providerId="AD" clId="Web-{4DD48A3D-E1FF-AFAF-DD47-156BF036E424}" dt="2025-02-06T18:29:42.843" v="209" actId="20577"/>
          <ac:spMkLst>
            <pc:docMk/>
            <pc:sldMk cId="1354238760" sldId="284"/>
            <ac:spMk id="8" creationId="{94E93F61-1DF1-8FA6-E90F-F39E1B0019D2}"/>
          </ac:spMkLst>
        </pc:spChg>
      </pc:sldChg>
      <pc:sldMasterChg chg="del delSldLayout">
        <pc:chgData name="Courtney Floyd" userId="S::cfloyd@ivimhealth.com::2101611f-8534-4812-9bdf-7fd861f1110a" providerId="AD" clId="Web-{4DD48A3D-E1FF-AFAF-DD47-156BF036E424}" dt="2025-02-06T18:21:19.283" v="1"/>
        <pc:sldMasterMkLst>
          <pc:docMk/>
          <pc:sldMasterMk cId="0" sldId="2147483685"/>
        </pc:sldMasterMkLst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48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49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0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1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2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3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4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5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6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7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8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59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5"/>
            <pc:sldLayoutMk cId="0" sldId="2147483660"/>
          </pc:sldLayoutMkLst>
        </pc:sldLayoutChg>
      </pc:sldMasterChg>
      <pc:sldMasterChg chg="del delSldLayout">
        <pc:chgData name="Courtney Floyd" userId="S::cfloyd@ivimhealth.com::2101611f-8534-4812-9bdf-7fd861f1110a" providerId="AD" clId="Web-{4DD48A3D-E1FF-AFAF-DD47-156BF036E424}" dt="2025-02-06T18:21:19.283" v="1"/>
        <pc:sldMasterMkLst>
          <pc:docMk/>
          <pc:sldMasterMk cId="0" sldId="2147483686"/>
        </pc:sldMasterMkLst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1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2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3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4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5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6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7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8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69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70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71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6"/>
            <pc:sldLayoutMk cId="0" sldId="2147483672"/>
          </pc:sldLayoutMkLst>
        </pc:sldLayoutChg>
      </pc:sldMasterChg>
      <pc:sldMasterChg chg="del delSldLayout">
        <pc:chgData name="Courtney Floyd" userId="S::cfloyd@ivimhealth.com::2101611f-8534-4812-9bdf-7fd861f1110a" providerId="AD" clId="Web-{4DD48A3D-E1FF-AFAF-DD47-156BF036E424}" dt="2025-02-06T18:21:19.283" v="1"/>
        <pc:sldMasterMkLst>
          <pc:docMk/>
          <pc:sldMasterMk cId="0" sldId="2147483687"/>
        </pc:sldMasterMkLst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73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74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75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76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77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78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79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80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81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82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83"/>
          </pc:sldLayoutMkLst>
        </pc:sldLayoutChg>
        <pc:sldLayoutChg chg="del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0" sldId="2147483687"/>
            <pc:sldLayoutMk cId="0" sldId="2147483684"/>
          </pc:sldLayoutMkLst>
        </pc:sldLayoutChg>
      </pc:sldMasterChg>
      <pc:sldMasterChg chg="add addSldLayout modSldLayout">
        <pc:chgData name="Courtney Floyd" userId="S::cfloyd@ivimhealth.com::2101611f-8534-4812-9bdf-7fd861f1110a" providerId="AD" clId="Web-{4DD48A3D-E1FF-AFAF-DD47-156BF036E424}" dt="2025-02-06T18:21:19.283" v="1"/>
        <pc:sldMasterMkLst>
          <pc:docMk/>
          <pc:sldMasterMk cId="3793900123" sldId="2147483688"/>
        </pc:sldMasterMkLst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3145950470" sldId="2147483689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2408067071" sldId="2147483690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2588720663" sldId="2147483691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3980515693" sldId="2147483692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2897034465" sldId="2147483693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1912840934" sldId="2147483694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1357484879" sldId="2147483695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2674727036" sldId="2147483696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1923088114" sldId="2147483697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2965276750" sldId="2147483698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1061440982" sldId="2147483699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4012875867" sldId="2147483700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3362626739" sldId="2147483701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1190497366" sldId="2147483702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317210284" sldId="2147483703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3692297958" sldId="2147483704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1083643002" sldId="2147483705"/>
          </pc:sldLayoutMkLst>
        </pc:sldLayoutChg>
        <pc:sldLayoutChg chg="add mod replId">
          <pc:chgData name="Courtney Floyd" userId="S::cfloyd@ivimhealth.com::2101611f-8534-4812-9bdf-7fd861f1110a" providerId="AD" clId="Web-{4DD48A3D-E1FF-AFAF-DD47-156BF036E424}" dt="2025-02-06T18:21:19.283" v="1"/>
          <pc:sldLayoutMkLst>
            <pc:docMk/>
            <pc:sldMasterMk cId="3793900123" sldId="2147483688"/>
            <pc:sldLayoutMk cId="2724592335" sldId="2147483706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10FF3C-A104-44A8-AEF0-38FEBE08BC5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519609A-247D-4D0E-BD86-F117536D571A}">
      <dgm:prSet/>
      <dgm:spPr/>
      <dgm:t>
        <a:bodyPr/>
        <a:lstStyle/>
        <a:p>
          <a:r>
            <a:rPr lang="en-US" b="0" i="0"/>
            <a:t>Amount of heat required to raise the temp of 1g of H2O by 1C (14.5 to 15.5)</a:t>
          </a:r>
          <a:endParaRPr lang="en-US"/>
        </a:p>
      </dgm:t>
    </dgm:pt>
    <dgm:pt modelId="{DEAB3F9A-B998-4B3D-B254-A4E87E7EF4E3}" type="parTrans" cxnId="{E8377A14-59C8-42D9-B318-BC03D7F08DDE}">
      <dgm:prSet/>
      <dgm:spPr/>
      <dgm:t>
        <a:bodyPr/>
        <a:lstStyle/>
        <a:p>
          <a:endParaRPr lang="en-US"/>
        </a:p>
      </dgm:t>
    </dgm:pt>
    <dgm:pt modelId="{230F3B0A-0B50-4DD8-89D7-856FA26CF8DF}" type="sibTrans" cxnId="{E8377A14-59C8-42D9-B318-BC03D7F08DDE}">
      <dgm:prSet/>
      <dgm:spPr/>
      <dgm:t>
        <a:bodyPr/>
        <a:lstStyle/>
        <a:p>
          <a:endParaRPr lang="en-US"/>
        </a:p>
      </dgm:t>
    </dgm:pt>
    <dgm:pt modelId="{592F28D7-1541-4C8A-893B-B81B649C1918}">
      <dgm:prSet/>
      <dgm:spPr/>
      <dgm:t>
        <a:bodyPr/>
        <a:lstStyle/>
        <a:p>
          <a:r>
            <a:rPr lang="en-US" b="0" i="0"/>
            <a:t>Measure of energy</a:t>
          </a:r>
          <a:endParaRPr lang="en-US"/>
        </a:p>
      </dgm:t>
    </dgm:pt>
    <dgm:pt modelId="{CC5ACBE7-60E3-44DB-8C27-2BE217FB0EF1}" type="parTrans" cxnId="{1F0CAE26-1B32-4F3D-90D3-94817AB8E9C9}">
      <dgm:prSet/>
      <dgm:spPr/>
      <dgm:t>
        <a:bodyPr/>
        <a:lstStyle/>
        <a:p>
          <a:endParaRPr lang="en-US"/>
        </a:p>
      </dgm:t>
    </dgm:pt>
    <dgm:pt modelId="{C4451F8B-3916-4104-BAE1-939AEAAF26FB}" type="sibTrans" cxnId="{1F0CAE26-1B32-4F3D-90D3-94817AB8E9C9}">
      <dgm:prSet/>
      <dgm:spPr/>
      <dgm:t>
        <a:bodyPr/>
        <a:lstStyle/>
        <a:p>
          <a:endParaRPr lang="en-US"/>
        </a:p>
      </dgm:t>
    </dgm:pt>
    <dgm:pt modelId="{DC32E857-DBE1-40C5-9E42-6E8D0A71F268}">
      <dgm:prSet/>
      <dgm:spPr/>
      <dgm:t>
        <a:bodyPr/>
        <a:lstStyle/>
        <a:p>
          <a:r>
            <a:rPr lang="en-US" b="0" i="0"/>
            <a:t>1C = kcal = 1000 cal</a:t>
          </a:r>
          <a:endParaRPr lang="en-US"/>
        </a:p>
      </dgm:t>
    </dgm:pt>
    <dgm:pt modelId="{CA046CC0-0C53-4C5E-8FC6-97B4662D0E23}" type="parTrans" cxnId="{81FB0E63-84E3-4D30-AFBB-0760D62D824B}">
      <dgm:prSet/>
      <dgm:spPr/>
      <dgm:t>
        <a:bodyPr/>
        <a:lstStyle/>
        <a:p>
          <a:endParaRPr lang="en-US"/>
        </a:p>
      </dgm:t>
    </dgm:pt>
    <dgm:pt modelId="{DB30F82E-49EF-4EE0-BDD6-B063742AC44C}" type="sibTrans" cxnId="{81FB0E63-84E3-4D30-AFBB-0760D62D824B}">
      <dgm:prSet/>
      <dgm:spPr/>
      <dgm:t>
        <a:bodyPr/>
        <a:lstStyle/>
        <a:p>
          <a:endParaRPr lang="en-US"/>
        </a:p>
      </dgm:t>
    </dgm:pt>
    <dgm:pt modelId="{8AF675B7-0AA9-4662-ACD8-E474FC5D21C8}" type="pres">
      <dgm:prSet presAssocID="{A010FF3C-A104-44A8-AEF0-38FEBE08BC5F}" presName="root" presStyleCnt="0">
        <dgm:presLayoutVars>
          <dgm:dir/>
          <dgm:resizeHandles val="exact"/>
        </dgm:presLayoutVars>
      </dgm:prSet>
      <dgm:spPr/>
    </dgm:pt>
    <dgm:pt modelId="{F68884C9-7BD3-4DEF-82B2-EC69D1198620}" type="pres">
      <dgm:prSet presAssocID="{6519609A-247D-4D0E-BD86-F117536D571A}" presName="compNode" presStyleCnt="0"/>
      <dgm:spPr/>
    </dgm:pt>
    <dgm:pt modelId="{FD09304B-3DB7-427C-881C-0982D4CB12BB}" type="pres">
      <dgm:prSet presAssocID="{6519609A-247D-4D0E-BD86-F117536D571A}" presName="bgRect" presStyleLbl="bgShp" presStyleIdx="0" presStyleCnt="3"/>
      <dgm:spPr/>
    </dgm:pt>
    <dgm:pt modelId="{AAE994EA-4804-4AFD-BC96-4261DEC1AB69}" type="pres">
      <dgm:prSet presAssocID="{6519609A-247D-4D0E-BD86-F117536D571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eter"/>
        </a:ext>
      </dgm:extLst>
    </dgm:pt>
    <dgm:pt modelId="{A03D711A-795A-4DC8-8ABE-47F9922DD24C}" type="pres">
      <dgm:prSet presAssocID="{6519609A-247D-4D0E-BD86-F117536D571A}" presName="spaceRect" presStyleCnt="0"/>
      <dgm:spPr/>
    </dgm:pt>
    <dgm:pt modelId="{B2952C8B-CC3C-4953-8498-8ED775E057E2}" type="pres">
      <dgm:prSet presAssocID="{6519609A-247D-4D0E-BD86-F117536D571A}" presName="parTx" presStyleLbl="revTx" presStyleIdx="0" presStyleCnt="3">
        <dgm:presLayoutVars>
          <dgm:chMax val="0"/>
          <dgm:chPref val="0"/>
        </dgm:presLayoutVars>
      </dgm:prSet>
      <dgm:spPr/>
    </dgm:pt>
    <dgm:pt modelId="{639DE9F1-EE99-4115-9828-E7EC41BA101A}" type="pres">
      <dgm:prSet presAssocID="{230F3B0A-0B50-4DD8-89D7-856FA26CF8DF}" presName="sibTrans" presStyleCnt="0"/>
      <dgm:spPr/>
    </dgm:pt>
    <dgm:pt modelId="{21AFED4A-5DEF-42B5-8591-3910E1D3821E}" type="pres">
      <dgm:prSet presAssocID="{592F28D7-1541-4C8A-893B-B81B649C1918}" presName="compNode" presStyleCnt="0"/>
      <dgm:spPr/>
    </dgm:pt>
    <dgm:pt modelId="{E6706D7B-049B-4257-9282-480341872292}" type="pres">
      <dgm:prSet presAssocID="{592F28D7-1541-4C8A-893B-B81B649C1918}" presName="bgRect" presStyleLbl="bgShp" presStyleIdx="1" presStyleCnt="3"/>
      <dgm:spPr/>
    </dgm:pt>
    <dgm:pt modelId="{B768BF47-AF21-4A57-95E3-3A3FED6080EE}" type="pres">
      <dgm:prSet presAssocID="{592F28D7-1541-4C8A-893B-B81B649C191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"/>
        </a:ext>
      </dgm:extLst>
    </dgm:pt>
    <dgm:pt modelId="{3D7609CC-0718-431A-BC85-2D530859F017}" type="pres">
      <dgm:prSet presAssocID="{592F28D7-1541-4C8A-893B-B81B649C1918}" presName="spaceRect" presStyleCnt="0"/>
      <dgm:spPr/>
    </dgm:pt>
    <dgm:pt modelId="{7FD07CEF-A664-47AF-A8EE-F41FDBCA47B0}" type="pres">
      <dgm:prSet presAssocID="{592F28D7-1541-4C8A-893B-B81B649C1918}" presName="parTx" presStyleLbl="revTx" presStyleIdx="1" presStyleCnt="3">
        <dgm:presLayoutVars>
          <dgm:chMax val="0"/>
          <dgm:chPref val="0"/>
        </dgm:presLayoutVars>
      </dgm:prSet>
      <dgm:spPr/>
    </dgm:pt>
    <dgm:pt modelId="{12E64DB9-9F36-4491-B5EE-53770399E8D3}" type="pres">
      <dgm:prSet presAssocID="{C4451F8B-3916-4104-BAE1-939AEAAF26FB}" presName="sibTrans" presStyleCnt="0"/>
      <dgm:spPr/>
    </dgm:pt>
    <dgm:pt modelId="{B5B93904-BF18-48EE-BE8A-082CE9D3F251}" type="pres">
      <dgm:prSet presAssocID="{DC32E857-DBE1-40C5-9E42-6E8D0A71F268}" presName="compNode" presStyleCnt="0"/>
      <dgm:spPr/>
    </dgm:pt>
    <dgm:pt modelId="{036C8993-F4D6-44EC-BFA0-65E3788DEAD4}" type="pres">
      <dgm:prSet presAssocID="{DC32E857-DBE1-40C5-9E42-6E8D0A71F268}" presName="bgRect" presStyleLbl="bgShp" presStyleIdx="2" presStyleCnt="3"/>
      <dgm:spPr/>
    </dgm:pt>
    <dgm:pt modelId="{EC682F8F-A7BE-4600-9F26-EEFC8ECE62EE}" type="pres">
      <dgm:prSet presAssocID="{DC32E857-DBE1-40C5-9E42-6E8D0A71F26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3817FA2-DC23-4551-A301-C121AFD8602E}" type="pres">
      <dgm:prSet presAssocID="{DC32E857-DBE1-40C5-9E42-6E8D0A71F268}" presName="spaceRect" presStyleCnt="0"/>
      <dgm:spPr/>
    </dgm:pt>
    <dgm:pt modelId="{B2614BD0-AFA0-486F-8EE7-615D34D91C31}" type="pres">
      <dgm:prSet presAssocID="{DC32E857-DBE1-40C5-9E42-6E8D0A71F26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8377A14-59C8-42D9-B318-BC03D7F08DDE}" srcId="{A010FF3C-A104-44A8-AEF0-38FEBE08BC5F}" destId="{6519609A-247D-4D0E-BD86-F117536D571A}" srcOrd="0" destOrd="0" parTransId="{DEAB3F9A-B998-4B3D-B254-A4E87E7EF4E3}" sibTransId="{230F3B0A-0B50-4DD8-89D7-856FA26CF8DF}"/>
    <dgm:cxn modelId="{1F0CAE26-1B32-4F3D-90D3-94817AB8E9C9}" srcId="{A010FF3C-A104-44A8-AEF0-38FEBE08BC5F}" destId="{592F28D7-1541-4C8A-893B-B81B649C1918}" srcOrd="1" destOrd="0" parTransId="{CC5ACBE7-60E3-44DB-8C27-2BE217FB0EF1}" sibTransId="{C4451F8B-3916-4104-BAE1-939AEAAF26FB}"/>
    <dgm:cxn modelId="{23618A29-EFE4-48C6-B823-2D19B84D759F}" type="presOf" srcId="{A010FF3C-A104-44A8-AEF0-38FEBE08BC5F}" destId="{8AF675B7-0AA9-4662-ACD8-E474FC5D21C8}" srcOrd="0" destOrd="0" presId="urn:microsoft.com/office/officeart/2018/2/layout/IconVerticalSolidList"/>
    <dgm:cxn modelId="{81FB0E63-84E3-4D30-AFBB-0760D62D824B}" srcId="{A010FF3C-A104-44A8-AEF0-38FEBE08BC5F}" destId="{DC32E857-DBE1-40C5-9E42-6E8D0A71F268}" srcOrd="2" destOrd="0" parTransId="{CA046CC0-0C53-4C5E-8FC6-97B4662D0E23}" sibTransId="{DB30F82E-49EF-4EE0-BDD6-B063742AC44C}"/>
    <dgm:cxn modelId="{D6C4FC83-65B8-4F17-8735-74D4EE886099}" type="presOf" srcId="{DC32E857-DBE1-40C5-9E42-6E8D0A71F268}" destId="{B2614BD0-AFA0-486F-8EE7-615D34D91C31}" srcOrd="0" destOrd="0" presId="urn:microsoft.com/office/officeart/2018/2/layout/IconVerticalSolidList"/>
    <dgm:cxn modelId="{B0B32BCD-8C57-4317-AC5C-BED484B59422}" type="presOf" srcId="{592F28D7-1541-4C8A-893B-B81B649C1918}" destId="{7FD07CEF-A664-47AF-A8EE-F41FDBCA47B0}" srcOrd="0" destOrd="0" presId="urn:microsoft.com/office/officeart/2018/2/layout/IconVerticalSolidList"/>
    <dgm:cxn modelId="{53CF6ED7-8EB4-41DB-9506-F53271C4EE0F}" type="presOf" srcId="{6519609A-247D-4D0E-BD86-F117536D571A}" destId="{B2952C8B-CC3C-4953-8498-8ED775E057E2}" srcOrd="0" destOrd="0" presId="urn:microsoft.com/office/officeart/2018/2/layout/IconVerticalSolidList"/>
    <dgm:cxn modelId="{FFA3295D-C9CA-45A4-BBA9-BCB63C2F4D99}" type="presParOf" srcId="{8AF675B7-0AA9-4662-ACD8-E474FC5D21C8}" destId="{F68884C9-7BD3-4DEF-82B2-EC69D1198620}" srcOrd="0" destOrd="0" presId="urn:microsoft.com/office/officeart/2018/2/layout/IconVerticalSolidList"/>
    <dgm:cxn modelId="{CFB7256C-1137-4A18-9381-43A8E34962ED}" type="presParOf" srcId="{F68884C9-7BD3-4DEF-82B2-EC69D1198620}" destId="{FD09304B-3DB7-427C-881C-0982D4CB12BB}" srcOrd="0" destOrd="0" presId="urn:microsoft.com/office/officeart/2018/2/layout/IconVerticalSolidList"/>
    <dgm:cxn modelId="{EB29D03D-E6CE-4DCA-AC9F-1FA294F677DC}" type="presParOf" srcId="{F68884C9-7BD3-4DEF-82B2-EC69D1198620}" destId="{AAE994EA-4804-4AFD-BC96-4261DEC1AB69}" srcOrd="1" destOrd="0" presId="urn:microsoft.com/office/officeart/2018/2/layout/IconVerticalSolidList"/>
    <dgm:cxn modelId="{18824A43-D506-4FC5-A980-A9B2BFD584B4}" type="presParOf" srcId="{F68884C9-7BD3-4DEF-82B2-EC69D1198620}" destId="{A03D711A-795A-4DC8-8ABE-47F9922DD24C}" srcOrd="2" destOrd="0" presId="urn:microsoft.com/office/officeart/2018/2/layout/IconVerticalSolidList"/>
    <dgm:cxn modelId="{6A800D4A-6D60-440B-A33A-CD0179EB53DC}" type="presParOf" srcId="{F68884C9-7BD3-4DEF-82B2-EC69D1198620}" destId="{B2952C8B-CC3C-4953-8498-8ED775E057E2}" srcOrd="3" destOrd="0" presId="urn:microsoft.com/office/officeart/2018/2/layout/IconVerticalSolidList"/>
    <dgm:cxn modelId="{12CAB0BA-280F-4ED4-8F9F-D981838973C2}" type="presParOf" srcId="{8AF675B7-0AA9-4662-ACD8-E474FC5D21C8}" destId="{639DE9F1-EE99-4115-9828-E7EC41BA101A}" srcOrd="1" destOrd="0" presId="urn:microsoft.com/office/officeart/2018/2/layout/IconVerticalSolidList"/>
    <dgm:cxn modelId="{DE9A6869-68AD-450A-8825-9017C0789186}" type="presParOf" srcId="{8AF675B7-0AA9-4662-ACD8-E474FC5D21C8}" destId="{21AFED4A-5DEF-42B5-8591-3910E1D3821E}" srcOrd="2" destOrd="0" presId="urn:microsoft.com/office/officeart/2018/2/layout/IconVerticalSolidList"/>
    <dgm:cxn modelId="{DD3429C4-BCC6-46C6-BC50-C91327D33FA8}" type="presParOf" srcId="{21AFED4A-5DEF-42B5-8591-3910E1D3821E}" destId="{E6706D7B-049B-4257-9282-480341872292}" srcOrd="0" destOrd="0" presId="urn:microsoft.com/office/officeart/2018/2/layout/IconVerticalSolidList"/>
    <dgm:cxn modelId="{B5B40414-F46C-4DF0-B33F-DA478F1A7B77}" type="presParOf" srcId="{21AFED4A-5DEF-42B5-8591-3910E1D3821E}" destId="{B768BF47-AF21-4A57-95E3-3A3FED6080EE}" srcOrd="1" destOrd="0" presId="urn:microsoft.com/office/officeart/2018/2/layout/IconVerticalSolidList"/>
    <dgm:cxn modelId="{65F1FA8B-7514-4790-91D9-371B6018F0E0}" type="presParOf" srcId="{21AFED4A-5DEF-42B5-8591-3910E1D3821E}" destId="{3D7609CC-0718-431A-BC85-2D530859F017}" srcOrd="2" destOrd="0" presId="urn:microsoft.com/office/officeart/2018/2/layout/IconVerticalSolidList"/>
    <dgm:cxn modelId="{7F7C6455-850F-4AB8-8ABB-5FCCCD437220}" type="presParOf" srcId="{21AFED4A-5DEF-42B5-8591-3910E1D3821E}" destId="{7FD07CEF-A664-47AF-A8EE-F41FDBCA47B0}" srcOrd="3" destOrd="0" presId="urn:microsoft.com/office/officeart/2018/2/layout/IconVerticalSolidList"/>
    <dgm:cxn modelId="{E75D20D8-3DF4-4D13-B663-39026424C600}" type="presParOf" srcId="{8AF675B7-0AA9-4662-ACD8-E474FC5D21C8}" destId="{12E64DB9-9F36-4491-B5EE-53770399E8D3}" srcOrd="3" destOrd="0" presId="urn:microsoft.com/office/officeart/2018/2/layout/IconVerticalSolidList"/>
    <dgm:cxn modelId="{D16D878D-B1D7-4FCD-A993-497DFB98462C}" type="presParOf" srcId="{8AF675B7-0AA9-4662-ACD8-E474FC5D21C8}" destId="{B5B93904-BF18-48EE-BE8A-082CE9D3F251}" srcOrd="4" destOrd="0" presId="urn:microsoft.com/office/officeart/2018/2/layout/IconVerticalSolidList"/>
    <dgm:cxn modelId="{73E52FCB-18A8-4541-9FC2-F8ED3B2E3FE9}" type="presParOf" srcId="{B5B93904-BF18-48EE-BE8A-082CE9D3F251}" destId="{036C8993-F4D6-44EC-BFA0-65E3788DEAD4}" srcOrd="0" destOrd="0" presId="urn:microsoft.com/office/officeart/2018/2/layout/IconVerticalSolidList"/>
    <dgm:cxn modelId="{30B47A77-B117-4B14-857A-1D3772770BCC}" type="presParOf" srcId="{B5B93904-BF18-48EE-BE8A-082CE9D3F251}" destId="{EC682F8F-A7BE-4600-9F26-EEFC8ECE62EE}" srcOrd="1" destOrd="0" presId="urn:microsoft.com/office/officeart/2018/2/layout/IconVerticalSolidList"/>
    <dgm:cxn modelId="{EDA0661C-279C-427A-87F0-19536EF17E5C}" type="presParOf" srcId="{B5B93904-BF18-48EE-BE8A-082CE9D3F251}" destId="{E3817FA2-DC23-4551-A301-C121AFD8602E}" srcOrd="2" destOrd="0" presId="urn:microsoft.com/office/officeart/2018/2/layout/IconVerticalSolidList"/>
    <dgm:cxn modelId="{D2C617C0-BEC4-4BC5-BD39-8D3BE99CC7A0}" type="presParOf" srcId="{B5B93904-BF18-48EE-BE8A-082CE9D3F251}" destId="{B2614BD0-AFA0-486F-8EE7-615D34D91C3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82BAD5-E9E8-4D2E-B256-FC597C10424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F790DE7-74B6-47B0-92C6-40288C2E3575}">
      <dgm:prSet/>
      <dgm:spPr/>
      <dgm:t>
        <a:bodyPr/>
        <a:lstStyle/>
        <a:p>
          <a:r>
            <a:rPr lang="en-US"/>
            <a:t>Calorie Restricted </a:t>
          </a:r>
        </a:p>
      </dgm:t>
    </dgm:pt>
    <dgm:pt modelId="{5852C0F1-5098-4343-82F2-65F02B7BB1A5}" type="parTrans" cxnId="{9AD69489-715C-41B4-A406-AAC85BFD7228}">
      <dgm:prSet/>
      <dgm:spPr/>
      <dgm:t>
        <a:bodyPr/>
        <a:lstStyle/>
        <a:p>
          <a:endParaRPr lang="en-US"/>
        </a:p>
      </dgm:t>
    </dgm:pt>
    <dgm:pt modelId="{1A35DF1E-F224-4E9E-8AD9-4A348722D4C2}" type="sibTrans" cxnId="{9AD69489-715C-41B4-A406-AAC85BFD7228}">
      <dgm:prSet/>
      <dgm:spPr/>
      <dgm:t>
        <a:bodyPr/>
        <a:lstStyle/>
        <a:p>
          <a:endParaRPr lang="en-US"/>
        </a:p>
      </dgm:t>
    </dgm:pt>
    <dgm:pt modelId="{B5210417-5ED0-4D60-8E1C-9CC0505D5DA9}">
      <dgm:prSet/>
      <dgm:spPr/>
      <dgm:t>
        <a:bodyPr/>
        <a:lstStyle/>
        <a:p>
          <a:r>
            <a:rPr lang="en-US"/>
            <a:t>Balanced deficit diet</a:t>
          </a:r>
        </a:p>
      </dgm:t>
    </dgm:pt>
    <dgm:pt modelId="{9D2C6534-D092-4A15-991E-891736C60602}" type="parTrans" cxnId="{0C607059-3F51-4104-9D09-EAC54B954609}">
      <dgm:prSet/>
      <dgm:spPr/>
      <dgm:t>
        <a:bodyPr/>
        <a:lstStyle/>
        <a:p>
          <a:endParaRPr lang="en-US"/>
        </a:p>
      </dgm:t>
    </dgm:pt>
    <dgm:pt modelId="{E6E49832-CF34-4E05-97A7-8C8EDED9D34A}" type="sibTrans" cxnId="{0C607059-3F51-4104-9D09-EAC54B954609}">
      <dgm:prSet/>
      <dgm:spPr/>
      <dgm:t>
        <a:bodyPr/>
        <a:lstStyle/>
        <a:p>
          <a:endParaRPr lang="en-US"/>
        </a:p>
      </dgm:t>
    </dgm:pt>
    <dgm:pt modelId="{8D40174B-551F-49F1-952E-7420AAA2290F}">
      <dgm:prSet/>
      <dgm:spPr/>
      <dgm:t>
        <a:bodyPr/>
        <a:lstStyle/>
        <a:p>
          <a:r>
            <a:rPr lang="en-US"/>
            <a:t>Meal replacements are a type of calorie restriction</a:t>
          </a:r>
        </a:p>
      </dgm:t>
    </dgm:pt>
    <dgm:pt modelId="{9E9B9EE0-89CD-4D70-86AF-5E72D138E362}" type="parTrans" cxnId="{E3D8BD47-5BBD-494C-A79D-5E7AF724D446}">
      <dgm:prSet/>
      <dgm:spPr/>
      <dgm:t>
        <a:bodyPr/>
        <a:lstStyle/>
        <a:p>
          <a:endParaRPr lang="en-US"/>
        </a:p>
      </dgm:t>
    </dgm:pt>
    <dgm:pt modelId="{1A6DE4F4-9364-4613-A31B-06FA51737719}" type="sibTrans" cxnId="{E3D8BD47-5BBD-494C-A79D-5E7AF724D446}">
      <dgm:prSet/>
      <dgm:spPr/>
      <dgm:t>
        <a:bodyPr/>
        <a:lstStyle/>
        <a:p>
          <a:endParaRPr lang="en-US"/>
        </a:p>
      </dgm:t>
    </dgm:pt>
    <dgm:pt modelId="{003A14D9-56D9-45CD-9965-0D522F8F1A1D}">
      <dgm:prSet/>
      <dgm:spPr/>
      <dgm:t>
        <a:bodyPr/>
        <a:lstStyle/>
        <a:p>
          <a:r>
            <a:rPr lang="en-US"/>
            <a:t>Timing</a:t>
          </a:r>
        </a:p>
      </dgm:t>
    </dgm:pt>
    <dgm:pt modelId="{DC821A57-A90D-4E18-9201-9D03C377F64C}" type="parTrans" cxnId="{5C5C5136-785B-4B37-9DB4-4061394A0CA2}">
      <dgm:prSet/>
      <dgm:spPr/>
      <dgm:t>
        <a:bodyPr/>
        <a:lstStyle/>
        <a:p>
          <a:endParaRPr lang="en-US"/>
        </a:p>
      </dgm:t>
    </dgm:pt>
    <dgm:pt modelId="{EFA8B871-10CC-412C-BBC1-7004BD2044D3}" type="sibTrans" cxnId="{5C5C5136-785B-4B37-9DB4-4061394A0CA2}">
      <dgm:prSet/>
      <dgm:spPr/>
      <dgm:t>
        <a:bodyPr/>
        <a:lstStyle/>
        <a:p>
          <a:endParaRPr lang="en-US"/>
        </a:p>
      </dgm:t>
    </dgm:pt>
    <dgm:pt modelId="{6ABBE0B8-AE93-43AC-B01F-00A1B4D20A9B}">
      <dgm:prSet/>
      <dgm:spPr/>
      <dgm:t>
        <a:bodyPr/>
        <a:lstStyle/>
        <a:p>
          <a:r>
            <a:rPr lang="en-US"/>
            <a:t>Intermittent – 16-18h or longer (24-72+)</a:t>
          </a:r>
        </a:p>
      </dgm:t>
    </dgm:pt>
    <dgm:pt modelId="{7122EAFA-5F40-459A-8BBE-6CDA31E316D2}" type="parTrans" cxnId="{E6B0B1CA-545C-4B14-B74F-CBF8ABFF3A2F}">
      <dgm:prSet/>
      <dgm:spPr/>
      <dgm:t>
        <a:bodyPr/>
        <a:lstStyle/>
        <a:p>
          <a:endParaRPr lang="en-US"/>
        </a:p>
      </dgm:t>
    </dgm:pt>
    <dgm:pt modelId="{F5C772F0-F558-4EA0-A42D-BCB88F3FFFC7}" type="sibTrans" cxnId="{E6B0B1CA-545C-4B14-B74F-CBF8ABFF3A2F}">
      <dgm:prSet/>
      <dgm:spPr/>
      <dgm:t>
        <a:bodyPr/>
        <a:lstStyle/>
        <a:p>
          <a:endParaRPr lang="en-US"/>
        </a:p>
      </dgm:t>
    </dgm:pt>
    <dgm:pt modelId="{3B8BD7AE-C20A-4985-B0AE-D7908B792ED5}">
      <dgm:prSet/>
      <dgm:spPr/>
      <dgm:t>
        <a:bodyPr/>
        <a:lstStyle/>
        <a:p>
          <a:r>
            <a:rPr lang="en-US"/>
            <a:t>Macronutrient Driven</a:t>
          </a:r>
        </a:p>
      </dgm:t>
    </dgm:pt>
    <dgm:pt modelId="{853472C4-C2AD-476E-AD83-79C542C59B01}" type="parTrans" cxnId="{95428F38-79E0-40B2-BA23-15DD195C70DF}">
      <dgm:prSet/>
      <dgm:spPr/>
      <dgm:t>
        <a:bodyPr/>
        <a:lstStyle/>
        <a:p>
          <a:endParaRPr lang="en-US"/>
        </a:p>
      </dgm:t>
    </dgm:pt>
    <dgm:pt modelId="{82E23804-EABC-4F4D-9E53-0636983D29E7}" type="sibTrans" cxnId="{95428F38-79E0-40B2-BA23-15DD195C70DF}">
      <dgm:prSet/>
      <dgm:spPr/>
      <dgm:t>
        <a:bodyPr/>
        <a:lstStyle/>
        <a:p>
          <a:endParaRPr lang="en-US"/>
        </a:p>
      </dgm:t>
    </dgm:pt>
    <dgm:pt modelId="{F6FB7935-6340-4165-8C4D-5518BCFB359B}">
      <dgm:prSet/>
      <dgm:spPr/>
      <dgm:t>
        <a:bodyPr/>
        <a:lstStyle/>
        <a:p>
          <a:r>
            <a:rPr lang="en-US"/>
            <a:t>High protein, low carb and fat usually </a:t>
          </a:r>
        </a:p>
      </dgm:t>
    </dgm:pt>
    <dgm:pt modelId="{EC277701-68BD-4050-B366-1BD7081C78B5}" type="parTrans" cxnId="{C6DD8237-428F-450B-B05F-F2D4E6A34806}">
      <dgm:prSet/>
      <dgm:spPr/>
      <dgm:t>
        <a:bodyPr/>
        <a:lstStyle/>
        <a:p>
          <a:endParaRPr lang="en-US"/>
        </a:p>
      </dgm:t>
    </dgm:pt>
    <dgm:pt modelId="{59CDAB4E-F87C-4EC4-840B-F6E8427BC86D}" type="sibTrans" cxnId="{C6DD8237-428F-450B-B05F-F2D4E6A34806}">
      <dgm:prSet/>
      <dgm:spPr/>
      <dgm:t>
        <a:bodyPr/>
        <a:lstStyle/>
        <a:p>
          <a:endParaRPr lang="en-US"/>
        </a:p>
      </dgm:t>
    </dgm:pt>
    <dgm:pt modelId="{84614FA3-E544-496A-A00E-EA12FDAAD212}">
      <dgm:prSet/>
      <dgm:spPr/>
      <dgm:t>
        <a:bodyPr/>
        <a:lstStyle/>
        <a:p>
          <a:r>
            <a:rPr lang="en-US"/>
            <a:t>Restricting certain nutrients (Keto)</a:t>
          </a:r>
        </a:p>
      </dgm:t>
    </dgm:pt>
    <dgm:pt modelId="{1667E193-2D20-4C75-9466-7B868300782D}" type="parTrans" cxnId="{199AE0EE-84F2-46E8-BA14-92EAF1C59C18}">
      <dgm:prSet/>
      <dgm:spPr/>
      <dgm:t>
        <a:bodyPr/>
        <a:lstStyle/>
        <a:p>
          <a:endParaRPr lang="en-US"/>
        </a:p>
      </dgm:t>
    </dgm:pt>
    <dgm:pt modelId="{BE9C1BFD-0D65-4280-96E6-D05EDEDD1573}" type="sibTrans" cxnId="{199AE0EE-84F2-46E8-BA14-92EAF1C59C18}">
      <dgm:prSet/>
      <dgm:spPr/>
      <dgm:t>
        <a:bodyPr/>
        <a:lstStyle/>
        <a:p>
          <a:endParaRPr lang="en-US"/>
        </a:p>
      </dgm:t>
    </dgm:pt>
    <dgm:pt modelId="{026252BF-01A9-4A2F-AA4E-0ADBEFB9E0D4}">
      <dgm:prSet/>
      <dgm:spPr/>
      <dgm:t>
        <a:bodyPr/>
        <a:lstStyle/>
        <a:p>
          <a:r>
            <a:rPr lang="en-US"/>
            <a:t>Glycemic Index</a:t>
          </a:r>
        </a:p>
      </dgm:t>
    </dgm:pt>
    <dgm:pt modelId="{7BD94D20-94F8-41D7-848A-7B39F62EA2AB}" type="parTrans" cxnId="{92A51601-25AE-461B-96B5-6E277B209439}">
      <dgm:prSet/>
      <dgm:spPr/>
      <dgm:t>
        <a:bodyPr/>
        <a:lstStyle/>
        <a:p>
          <a:endParaRPr lang="en-US"/>
        </a:p>
      </dgm:t>
    </dgm:pt>
    <dgm:pt modelId="{F1EE5547-1A73-4EBD-85CC-9863CEDED44D}" type="sibTrans" cxnId="{92A51601-25AE-461B-96B5-6E277B209439}">
      <dgm:prSet/>
      <dgm:spPr/>
      <dgm:t>
        <a:bodyPr/>
        <a:lstStyle/>
        <a:p>
          <a:endParaRPr lang="en-US"/>
        </a:p>
      </dgm:t>
    </dgm:pt>
    <dgm:pt modelId="{373CD584-51D9-455E-A0C6-34AB653CFBB5}">
      <dgm:prSet/>
      <dgm:spPr/>
      <dgm:t>
        <a:bodyPr/>
        <a:lstStyle/>
        <a:p>
          <a:r>
            <a:rPr lang="en-US"/>
            <a:t>Limit foods with high glycemic index or high glycemic load</a:t>
          </a:r>
        </a:p>
      </dgm:t>
    </dgm:pt>
    <dgm:pt modelId="{2190E9FC-FA7B-4DF3-9DC3-4729EFC17C0C}" type="parTrans" cxnId="{82566DD4-2EA0-43F8-99BD-F173B964E9C4}">
      <dgm:prSet/>
      <dgm:spPr/>
      <dgm:t>
        <a:bodyPr/>
        <a:lstStyle/>
        <a:p>
          <a:endParaRPr lang="en-US"/>
        </a:p>
      </dgm:t>
    </dgm:pt>
    <dgm:pt modelId="{7C0DF0EC-1880-4CED-8755-84A5D9A4552E}" type="sibTrans" cxnId="{82566DD4-2EA0-43F8-99BD-F173B964E9C4}">
      <dgm:prSet/>
      <dgm:spPr/>
      <dgm:t>
        <a:bodyPr/>
        <a:lstStyle/>
        <a:p>
          <a:endParaRPr lang="en-US"/>
        </a:p>
      </dgm:t>
    </dgm:pt>
    <dgm:pt modelId="{6574C89C-2C11-4412-9B6F-F5D8144E69F1}">
      <dgm:prSet/>
      <dgm:spPr/>
      <dgm:t>
        <a:bodyPr/>
        <a:lstStyle/>
        <a:p>
          <a:r>
            <a:rPr lang="en-US"/>
            <a:t>Proven for weight maintenance </a:t>
          </a:r>
        </a:p>
      </dgm:t>
    </dgm:pt>
    <dgm:pt modelId="{73FD1653-0D42-40AC-BF19-14997C0A5379}" type="parTrans" cxnId="{F5FB069B-483D-455A-8248-4D8E6B22AF30}">
      <dgm:prSet/>
      <dgm:spPr/>
      <dgm:t>
        <a:bodyPr/>
        <a:lstStyle/>
        <a:p>
          <a:endParaRPr lang="en-US"/>
        </a:p>
      </dgm:t>
    </dgm:pt>
    <dgm:pt modelId="{AD6EAC45-ECC2-4AD9-B23F-FFB31A65D0CA}" type="sibTrans" cxnId="{F5FB069B-483D-455A-8248-4D8E6B22AF30}">
      <dgm:prSet/>
      <dgm:spPr/>
      <dgm:t>
        <a:bodyPr/>
        <a:lstStyle/>
        <a:p>
          <a:endParaRPr lang="en-US"/>
        </a:p>
      </dgm:t>
    </dgm:pt>
    <dgm:pt modelId="{EE2B23FA-B94A-47A8-8958-C237EC630B7C}" type="pres">
      <dgm:prSet presAssocID="{D182BAD5-E9E8-4D2E-B256-FC597C104244}" presName="root" presStyleCnt="0">
        <dgm:presLayoutVars>
          <dgm:dir/>
          <dgm:resizeHandles val="exact"/>
        </dgm:presLayoutVars>
      </dgm:prSet>
      <dgm:spPr/>
    </dgm:pt>
    <dgm:pt modelId="{64CF466E-A029-4226-89A5-F705D3810401}" type="pres">
      <dgm:prSet presAssocID="{3F790DE7-74B6-47B0-92C6-40288C2E3575}" presName="compNode" presStyleCnt="0"/>
      <dgm:spPr/>
    </dgm:pt>
    <dgm:pt modelId="{3EA7EF78-7222-4FED-9659-19F3FD7E1214}" type="pres">
      <dgm:prSet presAssocID="{3F790DE7-74B6-47B0-92C6-40288C2E3575}" presName="bgRect" presStyleLbl="bgShp" presStyleIdx="0" presStyleCnt="4"/>
      <dgm:spPr/>
    </dgm:pt>
    <dgm:pt modelId="{D1B34C23-A861-4AB6-8FCD-76F14A4CDD8A}" type="pres">
      <dgm:prSet presAssocID="{3F790DE7-74B6-47B0-92C6-40288C2E357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2877018B-2BA4-47B3-901E-E6C12DD24CC3}" type="pres">
      <dgm:prSet presAssocID="{3F790DE7-74B6-47B0-92C6-40288C2E3575}" presName="spaceRect" presStyleCnt="0"/>
      <dgm:spPr/>
    </dgm:pt>
    <dgm:pt modelId="{98BFC2E8-B944-493D-A0E9-A077113ED117}" type="pres">
      <dgm:prSet presAssocID="{3F790DE7-74B6-47B0-92C6-40288C2E3575}" presName="parTx" presStyleLbl="revTx" presStyleIdx="0" presStyleCnt="8">
        <dgm:presLayoutVars>
          <dgm:chMax val="0"/>
          <dgm:chPref val="0"/>
        </dgm:presLayoutVars>
      </dgm:prSet>
      <dgm:spPr/>
    </dgm:pt>
    <dgm:pt modelId="{85517D19-8B74-407B-A28C-28CE5C57605C}" type="pres">
      <dgm:prSet presAssocID="{3F790DE7-74B6-47B0-92C6-40288C2E3575}" presName="desTx" presStyleLbl="revTx" presStyleIdx="1" presStyleCnt="8">
        <dgm:presLayoutVars/>
      </dgm:prSet>
      <dgm:spPr/>
    </dgm:pt>
    <dgm:pt modelId="{2E5C0639-1268-4B79-9416-45E34BC89172}" type="pres">
      <dgm:prSet presAssocID="{1A35DF1E-F224-4E9E-8AD9-4A348722D4C2}" presName="sibTrans" presStyleCnt="0"/>
      <dgm:spPr/>
    </dgm:pt>
    <dgm:pt modelId="{1F740B1E-1691-48EE-974D-7AA8C0E9A2F2}" type="pres">
      <dgm:prSet presAssocID="{003A14D9-56D9-45CD-9965-0D522F8F1A1D}" presName="compNode" presStyleCnt="0"/>
      <dgm:spPr/>
    </dgm:pt>
    <dgm:pt modelId="{836ED5A5-C098-4394-A5CF-21EF644081AF}" type="pres">
      <dgm:prSet presAssocID="{003A14D9-56D9-45CD-9965-0D522F8F1A1D}" presName="bgRect" presStyleLbl="bgShp" presStyleIdx="1" presStyleCnt="4"/>
      <dgm:spPr/>
    </dgm:pt>
    <dgm:pt modelId="{5A18A00F-41EB-4AEA-B5A0-E017224D7199}" type="pres">
      <dgm:prSet presAssocID="{003A14D9-56D9-45CD-9965-0D522F8F1A1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DCAD119-E84D-45AC-9E4D-66F2D4FECFC0}" type="pres">
      <dgm:prSet presAssocID="{003A14D9-56D9-45CD-9965-0D522F8F1A1D}" presName="spaceRect" presStyleCnt="0"/>
      <dgm:spPr/>
    </dgm:pt>
    <dgm:pt modelId="{619B4BB9-CC33-40EE-A9FB-4857044149A1}" type="pres">
      <dgm:prSet presAssocID="{003A14D9-56D9-45CD-9965-0D522F8F1A1D}" presName="parTx" presStyleLbl="revTx" presStyleIdx="2" presStyleCnt="8">
        <dgm:presLayoutVars>
          <dgm:chMax val="0"/>
          <dgm:chPref val="0"/>
        </dgm:presLayoutVars>
      </dgm:prSet>
      <dgm:spPr/>
    </dgm:pt>
    <dgm:pt modelId="{1DEA4A2C-2E37-462A-A7C0-C7589C2C66E5}" type="pres">
      <dgm:prSet presAssocID="{003A14D9-56D9-45CD-9965-0D522F8F1A1D}" presName="desTx" presStyleLbl="revTx" presStyleIdx="3" presStyleCnt="8">
        <dgm:presLayoutVars/>
      </dgm:prSet>
      <dgm:spPr/>
    </dgm:pt>
    <dgm:pt modelId="{9652FA3C-843D-49C4-A972-17E2FC6EEF69}" type="pres">
      <dgm:prSet presAssocID="{EFA8B871-10CC-412C-BBC1-7004BD2044D3}" presName="sibTrans" presStyleCnt="0"/>
      <dgm:spPr/>
    </dgm:pt>
    <dgm:pt modelId="{D268EB5E-0013-4DBB-B6B6-CC23D0AE3808}" type="pres">
      <dgm:prSet presAssocID="{3B8BD7AE-C20A-4985-B0AE-D7908B792ED5}" presName="compNode" presStyleCnt="0"/>
      <dgm:spPr/>
    </dgm:pt>
    <dgm:pt modelId="{D87B9601-5F23-4536-B057-86F18E005864}" type="pres">
      <dgm:prSet presAssocID="{3B8BD7AE-C20A-4985-B0AE-D7908B792ED5}" presName="bgRect" presStyleLbl="bgShp" presStyleIdx="2" presStyleCnt="4"/>
      <dgm:spPr/>
    </dgm:pt>
    <dgm:pt modelId="{70D7DE82-69D2-4EE4-ABC5-46769802CEA6}" type="pres">
      <dgm:prSet presAssocID="{3B8BD7AE-C20A-4985-B0AE-D7908B792ED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ocado"/>
        </a:ext>
      </dgm:extLst>
    </dgm:pt>
    <dgm:pt modelId="{84920C4F-EDE8-46F3-B0CD-3BD629A8769D}" type="pres">
      <dgm:prSet presAssocID="{3B8BD7AE-C20A-4985-B0AE-D7908B792ED5}" presName="spaceRect" presStyleCnt="0"/>
      <dgm:spPr/>
    </dgm:pt>
    <dgm:pt modelId="{EF42433C-7B58-458E-89D4-E1A8E2FF6386}" type="pres">
      <dgm:prSet presAssocID="{3B8BD7AE-C20A-4985-B0AE-D7908B792ED5}" presName="parTx" presStyleLbl="revTx" presStyleIdx="4" presStyleCnt="8">
        <dgm:presLayoutVars>
          <dgm:chMax val="0"/>
          <dgm:chPref val="0"/>
        </dgm:presLayoutVars>
      </dgm:prSet>
      <dgm:spPr/>
    </dgm:pt>
    <dgm:pt modelId="{001F05F5-7071-4709-9B87-FD62AED19593}" type="pres">
      <dgm:prSet presAssocID="{3B8BD7AE-C20A-4985-B0AE-D7908B792ED5}" presName="desTx" presStyleLbl="revTx" presStyleIdx="5" presStyleCnt="8">
        <dgm:presLayoutVars/>
      </dgm:prSet>
      <dgm:spPr/>
    </dgm:pt>
    <dgm:pt modelId="{FE25830F-FFA9-42FE-A925-7FA360265E67}" type="pres">
      <dgm:prSet presAssocID="{82E23804-EABC-4F4D-9E53-0636983D29E7}" presName="sibTrans" presStyleCnt="0"/>
      <dgm:spPr/>
    </dgm:pt>
    <dgm:pt modelId="{1913DC91-6D9C-4354-B6D0-74AE77AFF6FC}" type="pres">
      <dgm:prSet presAssocID="{026252BF-01A9-4A2F-AA4E-0ADBEFB9E0D4}" presName="compNode" presStyleCnt="0"/>
      <dgm:spPr/>
    </dgm:pt>
    <dgm:pt modelId="{339E1B4D-67DE-40A0-B63C-BA61F090A5BC}" type="pres">
      <dgm:prSet presAssocID="{026252BF-01A9-4A2F-AA4E-0ADBEFB9E0D4}" presName="bgRect" presStyleLbl="bgShp" presStyleIdx="3" presStyleCnt="4"/>
      <dgm:spPr/>
    </dgm:pt>
    <dgm:pt modelId="{53501400-16DE-4C2F-AEBB-1FC71048257D}" type="pres">
      <dgm:prSet presAssocID="{026252BF-01A9-4A2F-AA4E-0ADBEFB9E0D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CDFC6E33-DA9F-4466-8BFA-44D620477E78}" type="pres">
      <dgm:prSet presAssocID="{026252BF-01A9-4A2F-AA4E-0ADBEFB9E0D4}" presName="spaceRect" presStyleCnt="0"/>
      <dgm:spPr/>
    </dgm:pt>
    <dgm:pt modelId="{BA822949-D498-4438-A240-5C5F12264EE6}" type="pres">
      <dgm:prSet presAssocID="{026252BF-01A9-4A2F-AA4E-0ADBEFB9E0D4}" presName="parTx" presStyleLbl="revTx" presStyleIdx="6" presStyleCnt="8">
        <dgm:presLayoutVars>
          <dgm:chMax val="0"/>
          <dgm:chPref val="0"/>
        </dgm:presLayoutVars>
      </dgm:prSet>
      <dgm:spPr/>
    </dgm:pt>
    <dgm:pt modelId="{3D8D1EA6-128E-40BA-888C-7C6EE93B582B}" type="pres">
      <dgm:prSet presAssocID="{026252BF-01A9-4A2F-AA4E-0ADBEFB9E0D4}" presName="desTx" presStyleLbl="revTx" presStyleIdx="7" presStyleCnt="8">
        <dgm:presLayoutVars/>
      </dgm:prSet>
      <dgm:spPr/>
    </dgm:pt>
  </dgm:ptLst>
  <dgm:cxnLst>
    <dgm:cxn modelId="{92A51601-25AE-461B-96B5-6E277B209439}" srcId="{D182BAD5-E9E8-4D2E-B256-FC597C104244}" destId="{026252BF-01A9-4A2F-AA4E-0ADBEFB9E0D4}" srcOrd="3" destOrd="0" parTransId="{7BD94D20-94F8-41D7-848A-7B39F62EA2AB}" sibTransId="{F1EE5547-1A73-4EBD-85CC-9863CEDED44D}"/>
    <dgm:cxn modelId="{AC1E0F03-0AB0-4656-A187-ED5AA22E878C}" type="presOf" srcId="{026252BF-01A9-4A2F-AA4E-0ADBEFB9E0D4}" destId="{BA822949-D498-4438-A240-5C5F12264EE6}" srcOrd="0" destOrd="0" presId="urn:microsoft.com/office/officeart/2018/2/layout/IconVerticalSolidList"/>
    <dgm:cxn modelId="{2E796418-721B-4587-BED3-E6D5D91F0511}" type="presOf" srcId="{3F790DE7-74B6-47B0-92C6-40288C2E3575}" destId="{98BFC2E8-B944-493D-A0E9-A077113ED117}" srcOrd="0" destOrd="0" presId="urn:microsoft.com/office/officeart/2018/2/layout/IconVerticalSolidList"/>
    <dgm:cxn modelId="{AA88BE19-EE5D-45C2-8A19-A91D834E2D1E}" type="presOf" srcId="{3B8BD7AE-C20A-4985-B0AE-D7908B792ED5}" destId="{EF42433C-7B58-458E-89D4-E1A8E2FF6386}" srcOrd="0" destOrd="0" presId="urn:microsoft.com/office/officeart/2018/2/layout/IconVerticalSolidList"/>
    <dgm:cxn modelId="{5C5C5136-785B-4B37-9DB4-4061394A0CA2}" srcId="{D182BAD5-E9E8-4D2E-B256-FC597C104244}" destId="{003A14D9-56D9-45CD-9965-0D522F8F1A1D}" srcOrd="1" destOrd="0" parTransId="{DC821A57-A90D-4E18-9201-9D03C377F64C}" sibTransId="{EFA8B871-10CC-412C-BBC1-7004BD2044D3}"/>
    <dgm:cxn modelId="{C6DD8237-428F-450B-B05F-F2D4E6A34806}" srcId="{3B8BD7AE-C20A-4985-B0AE-D7908B792ED5}" destId="{F6FB7935-6340-4165-8C4D-5518BCFB359B}" srcOrd="0" destOrd="0" parTransId="{EC277701-68BD-4050-B366-1BD7081C78B5}" sibTransId="{59CDAB4E-F87C-4EC4-840B-F6E8427BC86D}"/>
    <dgm:cxn modelId="{95428F38-79E0-40B2-BA23-15DD195C70DF}" srcId="{D182BAD5-E9E8-4D2E-B256-FC597C104244}" destId="{3B8BD7AE-C20A-4985-B0AE-D7908B792ED5}" srcOrd="2" destOrd="0" parTransId="{853472C4-C2AD-476E-AD83-79C542C59B01}" sibTransId="{82E23804-EABC-4F4D-9E53-0636983D29E7}"/>
    <dgm:cxn modelId="{7DF3C365-E881-46DD-A3C8-C475C0A48D7C}" type="presOf" srcId="{373CD584-51D9-455E-A0C6-34AB653CFBB5}" destId="{3D8D1EA6-128E-40BA-888C-7C6EE93B582B}" srcOrd="0" destOrd="0" presId="urn:microsoft.com/office/officeart/2018/2/layout/IconVerticalSolidList"/>
    <dgm:cxn modelId="{E3D8BD47-5BBD-494C-A79D-5E7AF724D446}" srcId="{3F790DE7-74B6-47B0-92C6-40288C2E3575}" destId="{8D40174B-551F-49F1-952E-7420AAA2290F}" srcOrd="1" destOrd="0" parTransId="{9E9B9EE0-89CD-4D70-86AF-5E72D138E362}" sibTransId="{1A6DE4F4-9364-4613-A31B-06FA51737719}"/>
    <dgm:cxn modelId="{EA02254B-419A-4CA9-9768-AF4257A8DAF4}" type="presOf" srcId="{B5210417-5ED0-4D60-8E1C-9CC0505D5DA9}" destId="{85517D19-8B74-407B-A28C-28CE5C57605C}" srcOrd="0" destOrd="0" presId="urn:microsoft.com/office/officeart/2018/2/layout/IconVerticalSolidList"/>
    <dgm:cxn modelId="{59816772-BE7A-4664-8FF9-4963F18E78D7}" type="presOf" srcId="{F6FB7935-6340-4165-8C4D-5518BCFB359B}" destId="{001F05F5-7071-4709-9B87-FD62AED19593}" srcOrd="0" destOrd="0" presId="urn:microsoft.com/office/officeart/2018/2/layout/IconVerticalSolidList"/>
    <dgm:cxn modelId="{0C607059-3F51-4104-9D09-EAC54B954609}" srcId="{3F790DE7-74B6-47B0-92C6-40288C2E3575}" destId="{B5210417-5ED0-4D60-8E1C-9CC0505D5DA9}" srcOrd="0" destOrd="0" parTransId="{9D2C6534-D092-4A15-991E-891736C60602}" sibTransId="{E6E49832-CF34-4E05-97A7-8C8EDED9D34A}"/>
    <dgm:cxn modelId="{18536D85-E282-4370-8142-A85A12510B35}" type="presOf" srcId="{6574C89C-2C11-4412-9B6F-F5D8144E69F1}" destId="{3D8D1EA6-128E-40BA-888C-7C6EE93B582B}" srcOrd="0" destOrd="1" presId="urn:microsoft.com/office/officeart/2018/2/layout/IconVerticalSolidList"/>
    <dgm:cxn modelId="{9AD69489-715C-41B4-A406-AAC85BFD7228}" srcId="{D182BAD5-E9E8-4D2E-B256-FC597C104244}" destId="{3F790DE7-74B6-47B0-92C6-40288C2E3575}" srcOrd="0" destOrd="0" parTransId="{5852C0F1-5098-4343-82F2-65F02B7BB1A5}" sibTransId="{1A35DF1E-F224-4E9E-8AD9-4A348722D4C2}"/>
    <dgm:cxn modelId="{EB068E8E-4278-4FDF-A4F4-78D3B97F40B1}" type="presOf" srcId="{D182BAD5-E9E8-4D2E-B256-FC597C104244}" destId="{EE2B23FA-B94A-47A8-8958-C237EC630B7C}" srcOrd="0" destOrd="0" presId="urn:microsoft.com/office/officeart/2018/2/layout/IconVerticalSolidList"/>
    <dgm:cxn modelId="{F5FB069B-483D-455A-8248-4D8E6B22AF30}" srcId="{026252BF-01A9-4A2F-AA4E-0ADBEFB9E0D4}" destId="{6574C89C-2C11-4412-9B6F-F5D8144E69F1}" srcOrd="1" destOrd="0" parTransId="{73FD1653-0D42-40AC-BF19-14997C0A5379}" sibTransId="{AD6EAC45-ECC2-4AD9-B23F-FFB31A65D0CA}"/>
    <dgm:cxn modelId="{219E1EC2-6A56-4C4F-BDC1-DA8FDB58AA6E}" type="presOf" srcId="{6ABBE0B8-AE93-43AC-B01F-00A1B4D20A9B}" destId="{1DEA4A2C-2E37-462A-A7C0-C7589C2C66E5}" srcOrd="0" destOrd="0" presId="urn:microsoft.com/office/officeart/2018/2/layout/IconVerticalSolidList"/>
    <dgm:cxn modelId="{E6B0B1CA-545C-4B14-B74F-CBF8ABFF3A2F}" srcId="{003A14D9-56D9-45CD-9965-0D522F8F1A1D}" destId="{6ABBE0B8-AE93-43AC-B01F-00A1B4D20A9B}" srcOrd="0" destOrd="0" parTransId="{7122EAFA-5F40-459A-8BBE-6CDA31E316D2}" sibTransId="{F5C772F0-F558-4EA0-A42D-BCB88F3FFFC7}"/>
    <dgm:cxn modelId="{82566DD4-2EA0-43F8-99BD-F173B964E9C4}" srcId="{026252BF-01A9-4A2F-AA4E-0ADBEFB9E0D4}" destId="{373CD584-51D9-455E-A0C6-34AB653CFBB5}" srcOrd="0" destOrd="0" parTransId="{2190E9FC-FA7B-4DF3-9DC3-4729EFC17C0C}" sibTransId="{7C0DF0EC-1880-4CED-8755-84A5D9A4552E}"/>
    <dgm:cxn modelId="{5BF337DA-0055-400D-A19D-5730CEAD003F}" type="presOf" srcId="{003A14D9-56D9-45CD-9965-0D522F8F1A1D}" destId="{619B4BB9-CC33-40EE-A9FB-4857044149A1}" srcOrd="0" destOrd="0" presId="urn:microsoft.com/office/officeart/2018/2/layout/IconVerticalSolidList"/>
    <dgm:cxn modelId="{2FBC74E2-1A2C-4C31-9236-AE7E7B28C634}" type="presOf" srcId="{84614FA3-E544-496A-A00E-EA12FDAAD212}" destId="{001F05F5-7071-4709-9B87-FD62AED19593}" srcOrd="0" destOrd="1" presId="urn:microsoft.com/office/officeart/2018/2/layout/IconVerticalSolidList"/>
    <dgm:cxn modelId="{78A7C2E2-BDC8-4649-ACF5-102EA8776F56}" type="presOf" srcId="{8D40174B-551F-49F1-952E-7420AAA2290F}" destId="{85517D19-8B74-407B-A28C-28CE5C57605C}" srcOrd="0" destOrd="1" presId="urn:microsoft.com/office/officeart/2018/2/layout/IconVerticalSolidList"/>
    <dgm:cxn modelId="{199AE0EE-84F2-46E8-BA14-92EAF1C59C18}" srcId="{3B8BD7AE-C20A-4985-B0AE-D7908B792ED5}" destId="{84614FA3-E544-496A-A00E-EA12FDAAD212}" srcOrd="1" destOrd="0" parTransId="{1667E193-2D20-4C75-9466-7B868300782D}" sibTransId="{BE9C1BFD-0D65-4280-96E6-D05EDEDD1573}"/>
    <dgm:cxn modelId="{7676D664-01A5-43C7-9291-B04F7CF9C8CC}" type="presParOf" srcId="{EE2B23FA-B94A-47A8-8958-C237EC630B7C}" destId="{64CF466E-A029-4226-89A5-F705D3810401}" srcOrd="0" destOrd="0" presId="urn:microsoft.com/office/officeart/2018/2/layout/IconVerticalSolidList"/>
    <dgm:cxn modelId="{DA5B3197-B84C-4B29-B4BE-A4542AC4D008}" type="presParOf" srcId="{64CF466E-A029-4226-89A5-F705D3810401}" destId="{3EA7EF78-7222-4FED-9659-19F3FD7E1214}" srcOrd="0" destOrd="0" presId="urn:microsoft.com/office/officeart/2018/2/layout/IconVerticalSolidList"/>
    <dgm:cxn modelId="{C018A86D-8A6C-4040-B701-06F2C4B1BFB4}" type="presParOf" srcId="{64CF466E-A029-4226-89A5-F705D3810401}" destId="{D1B34C23-A861-4AB6-8FCD-76F14A4CDD8A}" srcOrd="1" destOrd="0" presId="urn:microsoft.com/office/officeart/2018/2/layout/IconVerticalSolidList"/>
    <dgm:cxn modelId="{5A656673-AD08-4ECA-8D4F-EEB9B76756FD}" type="presParOf" srcId="{64CF466E-A029-4226-89A5-F705D3810401}" destId="{2877018B-2BA4-47B3-901E-E6C12DD24CC3}" srcOrd="2" destOrd="0" presId="urn:microsoft.com/office/officeart/2018/2/layout/IconVerticalSolidList"/>
    <dgm:cxn modelId="{D8860771-DB26-46FD-8A2A-1D387321896E}" type="presParOf" srcId="{64CF466E-A029-4226-89A5-F705D3810401}" destId="{98BFC2E8-B944-493D-A0E9-A077113ED117}" srcOrd="3" destOrd="0" presId="urn:microsoft.com/office/officeart/2018/2/layout/IconVerticalSolidList"/>
    <dgm:cxn modelId="{B09AC0AC-3B09-46D1-B290-C7A07C4984BA}" type="presParOf" srcId="{64CF466E-A029-4226-89A5-F705D3810401}" destId="{85517D19-8B74-407B-A28C-28CE5C57605C}" srcOrd="4" destOrd="0" presId="urn:microsoft.com/office/officeart/2018/2/layout/IconVerticalSolidList"/>
    <dgm:cxn modelId="{5A25D9DC-7552-4686-9C1A-39E70BAFAF35}" type="presParOf" srcId="{EE2B23FA-B94A-47A8-8958-C237EC630B7C}" destId="{2E5C0639-1268-4B79-9416-45E34BC89172}" srcOrd="1" destOrd="0" presId="urn:microsoft.com/office/officeart/2018/2/layout/IconVerticalSolidList"/>
    <dgm:cxn modelId="{61A9CA7C-89C1-4B07-8A81-CE6B379301AF}" type="presParOf" srcId="{EE2B23FA-B94A-47A8-8958-C237EC630B7C}" destId="{1F740B1E-1691-48EE-974D-7AA8C0E9A2F2}" srcOrd="2" destOrd="0" presId="urn:microsoft.com/office/officeart/2018/2/layout/IconVerticalSolidList"/>
    <dgm:cxn modelId="{81F919B3-23A4-493F-94DD-B23DC79CCB4A}" type="presParOf" srcId="{1F740B1E-1691-48EE-974D-7AA8C0E9A2F2}" destId="{836ED5A5-C098-4394-A5CF-21EF644081AF}" srcOrd="0" destOrd="0" presId="urn:microsoft.com/office/officeart/2018/2/layout/IconVerticalSolidList"/>
    <dgm:cxn modelId="{69E3CBDB-B17F-4BEB-B8E7-70C24405DC24}" type="presParOf" srcId="{1F740B1E-1691-48EE-974D-7AA8C0E9A2F2}" destId="{5A18A00F-41EB-4AEA-B5A0-E017224D7199}" srcOrd="1" destOrd="0" presId="urn:microsoft.com/office/officeart/2018/2/layout/IconVerticalSolidList"/>
    <dgm:cxn modelId="{8B824C7D-24F0-4C2C-8E74-0B10676D6E59}" type="presParOf" srcId="{1F740B1E-1691-48EE-974D-7AA8C0E9A2F2}" destId="{4DCAD119-E84D-45AC-9E4D-66F2D4FECFC0}" srcOrd="2" destOrd="0" presId="urn:microsoft.com/office/officeart/2018/2/layout/IconVerticalSolidList"/>
    <dgm:cxn modelId="{A113F0CC-3F53-4C5B-99EC-A0B6285AE041}" type="presParOf" srcId="{1F740B1E-1691-48EE-974D-7AA8C0E9A2F2}" destId="{619B4BB9-CC33-40EE-A9FB-4857044149A1}" srcOrd="3" destOrd="0" presId="urn:microsoft.com/office/officeart/2018/2/layout/IconVerticalSolidList"/>
    <dgm:cxn modelId="{69D6A049-19ED-4357-A9E0-ABE47029A625}" type="presParOf" srcId="{1F740B1E-1691-48EE-974D-7AA8C0E9A2F2}" destId="{1DEA4A2C-2E37-462A-A7C0-C7589C2C66E5}" srcOrd="4" destOrd="0" presId="urn:microsoft.com/office/officeart/2018/2/layout/IconVerticalSolidList"/>
    <dgm:cxn modelId="{55A40CD0-50A4-4D40-96F1-952E4ED48A0A}" type="presParOf" srcId="{EE2B23FA-B94A-47A8-8958-C237EC630B7C}" destId="{9652FA3C-843D-49C4-A972-17E2FC6EEF69}" srcOrd="3" destOrd="0" presId="urn:microsoft.com/office/officeart/2018/2/layout/IconVerticalSolidList"/>
    <dgm:cxn modelId="{34CF6321-6233-46E5-9F0B-F6B61CB69297}" type="presParOf" srcId="{EE2B23FA-B94A-47A8-8958-C237EC630B7C}" destId="{D268EB5E-0013-4DBB-B6B6-CC23D0AE3808}" srcOrd="4" destOrd="0" presId="urn:microsoft.com/office/officeart/2018/2/layout/IconVerticalSolidList"/>
    <dgm:cxn modelId="{A5D44651-BB86-40E6-97DB-00959660887E}" type="presParOf" srcId="{D268EB5E-0013-4DBB-B6B6-CC23D0AE3808}" destId="{D87B9601-5F23-4536-B057-86F18E005864}" srcOrd="0" destOrd="0" presId="urn:microsoft.com/office/officeart/2018/2/layout/IconVerticalSolidList"/>
    <dgm:cxn modelId="{58821902-66D8-48BB-9EFF-1889283B2458}" type="presParOf" srcId="{D268EB5E-0013-4DBB-B6B6-CC23D0AE3808}" destId="{70D7DE82-69D2-4EE4-ABC5-46769802CEA6}" srcOrd="1" destOrd="0" presId="urn:microsoft.com/office/officeart/2018/2/layout/IconVerticalSolidList"/>
    <dgm:cxn modelId="{F4851365-E3BD-402C-8057-31526312B1BD}" type="presParOf" srcId="{D268EB5E-0013-4DBB-B6B6-CC23D0AE3808}" destId="{84920C4F-EDE8-46F3-B0CD-3BD629A8769D}" srcOrd="2" destOrd="0" presId="urn:microsoft.com/office/officeart/2018/2/layout/IconVerticalSolidList"/>
    <dgm:cxn modelId="{857C3708-1509-4089-B0C1-D30E0E565272}" type="presParOf" srcId="{D268EB5E-0013-4DBB-B6B6-CC23D0AE3808}" destId="{EF42433C-7B58-458E-89D4-E1A8E2FF6386}" srcOrd="3" destOrd="0" presId="urn:microsoft.com/office/officeart/2018/2/layout/IconVerticalSolidList"/>
    <dgm:cxn modelId="{C01CDEAD-81CA-42D5-A021-2D3BE22D9F10}" type="presParOf" srcId="{D268EB5E-0013-4DBB-B6B6-CC23D0AE3808}" destId="{001F05F5-7071-4709-9B87-FD62AED19593}" srcOrd="4" destOrd="0" presId="urn:microsoft.com/office/officeart/2018/2/layout/IconVerticalSolidList"/>
    <dgm:cxn modelId="{1D9E5EC7-278B-4E0C-8EA8-B8AE4F43DA41}" type="presParOf" srcId="{EE2B23FA-B94A-47A8-8958-C237EC630B7C}" destId="{FE25830F-FFA9-42FE-A925-7FA360265E67}" srcOrd="5" destOrd="0" presId="urn:microsoft.com/office/officeart/2018/2/layout/IconVerticalSolidList"/>
    <dgm:cxn modelId="{2030A0C4-6B3D-407D-9EF4-27DA7C345325}" type="presParOf" srcId="{EE2B23FA-B94A-47A8-8958-C237EC630B7C}" destId="{1913DC91-6D9C-4354-B6D0-74AE77AFF6FC}" srcOrd="6" destOrd="0" presId="urn:microsoft.com/office/officeart/2018/2/layout/IconVerticalSolidList"/>
    <dgm:cxn modelId="{7C55335E-CA53-4B8A-B1C4-E4B46BF72099}" type="presParOf" srcId="{1913DC91-6D9C-4354-B6D0-74AE77AFF6FC}" destId="{339E1B4D-67DE-40A0-B63C-BA61F090A5BC}" srcOrd="0" destOrd="0" presId="urn:microsoft.com/office/officeart/2018/2/layout/IconVerticalSolidList"/>
    <dgm:cxn modelId="{A1D4E582-6312-485A-A719-CA7F1DA9C7FD}" type="presParOf" srcId="{1913DC91-6D9C-4354-B6D0-74AE77AFF6FC}" destId="{53501400-16DE-4C2F-AEBB-1FC71048257D}" srcOrd="1" destOrd="0" presId="urn:microsoft.com/office/officeart/2018/2/layout/IconVerticalSolidList"/>
    <dgm:cxn modelId="{AB2763F0-807E-45E2-950F-31A38CB1C117}" type="presParOf" srcId="{1913DC91-6D9C-4354-B6D0-74AE77AFF6FC}" destId="{CDFC6E33-DA9F-4466-8BFA-44D620477E78}" srcOrd="2" destOrd="0" presId="urn:microsoft.com/office/officeart/2018/2/layout/IconVerticalSolidList"/>
    <dgm:cxn modelId="{202E2A13-C19C-4E7E-A231-8024C2F2BAF0}" type="presParOf" srcId="{1913DC91-6D9C-4354-B6D0-74AE77AFF6FC}" destId="{BA822949-D498-4438-A240-5C5F12264EE6}" srcOrd="3" destOrd="0" presId="urn:microsoft.com/office/officeart/2018/2/layout/IconVerticalSolidList"/>
    <dgm:cxn modelId="{6A3EA599-95E9-48CC-B4A9-15B2E5FE50B5}" type="presParOf" srcId="{1913DC91-6D9C-4354-B6D0-74AE77AFF6FC}" destId="{3D8D1EA6-128E-40BA-888C-7C6EE93B582B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19A5DD-23D7-446C-A970-446A247BC8A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46E8E83-C3F9-46A3-B2D2-44E8876FC9AA}">
      <dgm:prSet/>
      <dgm:spPr/>
      <dgm:t>
        <a:bodyPr/>
        <a:lstStyle/>
        <a:p>
          <a:r>
            <a:rPr lang="en-US" b="0" i="0" dirty="0"/>
            <a:t>Calorie intake usually 800-1800 </a:t>
          </a:r>
          <a:r>
            <a:rPr lang="en-US" b="0" i="0" dirty="0" err="1"/>
            <a:t>cal</a:t>
          </a:r>
          <a:r>
            <a:rPr lang="en-US" b="0" i="0" dirty="0"/>
            <a:t>/day</a:t>
          </a:r>
          <a:endParaRPr lang="en-US" dirty="0"/>
        </a:p>
      </dgm:t>
    </dgm:pt>
    <dgm:pt modelId="{A6351D4E-2759-40E2-8CB6-8D3F7128B13D}" type="parTrans" cxnId="{24846689-0007-4113-ACDA-210615D0B1EB}">
      <dgm:prSet/>
      <dgm:spPr/>
      <dgm:t>
        <a:bodyPr/>
        <a:lstStyle/>
        <a:p>
          <a:endParaRPr lang="en-US"/>
        </a:p>
      </dgm:t>
    </dgm:pt>
    <dgm:pt modelId="{5D0EA710-FDFC-446D-A2D9-BE2747FFE084}" type="sibTrans" cxnId="{24846689-0007-4113-ACDA-210615D0B1EB}">
      <dgm:prSet/>
      <dgm:spPr/>
      <dgm:t>
        <a:bodyPr/>
        <a:lstStyle/>
        <a:p>
          <a:endParaRPr lang="en-US"/>
        </a:p>
      </dgm:t>
    </dgm:pt>
    <dgm:pt modelId="{A1A6404C-7FEC-4F67-AD47-A9C4CBB3299C}">
      <dgm:prSet/>
      <dgm:spPr/>
      <dgm:t>
        <a:bodyPr/>
        <a:lstStyle/>
        <a:p>
          <a:r>
            <a:rPr lang="en-US" b="0" i="0" dirty="0"/>
            <a:t>I use BMR * 0.8 and round to get calorie goal</a:t>
          </a:r>
          <a:endParaRPr lang="en-US" dirty="0"/>
        </a:p>
      </dgm:t>
    </dgm:pt>
    <dgm:pt modelId="{60B79C7A-F653-4189-A7FD-6A82E78A702D}" type="parTrans" cxnId="{7D72FA30-F158-432F-82E3-EFFCEAA12A12}">
      <dgm:prSet/>
      <dgm:spPr/>
      <dgm:t>
        <a:bodyPr/>
        <a:lstStyle/>
        <a:p>
          <a:endParaRPr lang="en-US"/>
        </a:p>
      </dgm:t>
    </dgm:pt>
    <dgm:pt modelId="{D02EE574-091E-46B1-A685-88BD375E6179}" type="sibTrans" cxnId="{7D72FA30-F158-432F-82E3-EFFCEAA12A12}">
      <dgm:prSet/>
      <dgm:spPr/>
      <dgm:t>
        <a:bodyPr/>
        <a:lstStyle/>
        <a:p>
          <a:endParaRPr lang="en-US"/>
        </a:p>
      </dgm:t>
    </dgm:pt>
    <dgm:pt modelId="{7C675939-9B29-4A39-8B9F-B52D0AA86E85}">
      <dgm:prSet/>
      <dgm:spPr/>
      <dgm:t>
        <a:bodyPr/>
        <a:lstStyle/>
        <a:p>
          <a:pPr rtl="0"/>
          <a:r>
            <a:rPr lang="en-US" b="0" i="0" dirty="0"/>
            <a:t>Then use height and ref weight to calculate protein intake</a:t>
          </a:r>
          <a:r>
            <a:rPr lang="en-US" dirty="0">
              <a:latin typeface="Trebuchet MS" panose="020B0603020202020204"/>
            </a:rPr>
            <a:t> (this is just a chart)</a:t>
          </a:r>
          <a:endParaRPr lang="en-US" dirty="0"/>
        </a:p>
      </dgm:t>
    </dgm:pt>
    <dgm:pt modelId="{4B17A43A-570B-41BB-B5DC-FE94150876D7}" type="parTrans" cxnId="{A6504F9A-AA27-4C8C-8C84-C7A83E8DA365}">
      <dgm:prSet/>
      <dgm:spPr/>
      <dgm:t>
        <a:bodyPr/>
        <a:lstStyle/>
        <a:p>
          <a:endParaRPr lang="en-US"/>
        </a:p>
      </dgm:t>
    </dgm:pt>
    <dgm:pt modelId="{D1FBBB83-9D6D-4326-B25B-EB47853E0F54}" type="sibTrans" cxnId="{A6504F9A-AA27-4C8C-8C84-C7A83E8DA365}">
      <dgm:prSet/>
      <dgm:spPr/>
      <dgm:t>
        <a:bodyPr/>
        <a:lstStyle/>
        <a:p>
          <a:endParaRPr lang="en-US"/>
        </a:p>
      </dgm:t>
    </dgm:pt>
    <dgm:pt modelId="{9A94C6E2-2494-4103-95E9-57FC7DD24892}">
      <dgm:prSet/>
      <dgm:spPr/>
      <dgm:t>
        <a:bodyPr/>
        <a:lstStyle/>
        <a:p>
          <a:r>
            <a:rPr lang="en-US" b="0" i="0" dirty="0"/>
            <a:t>Calculate rest of </a:t>
          </a:r>
          <a:r>
            <a:rPr lang="en-US" b="0" i="0" dirty="0">
              <a:latin typeface="Trebuchet MS" panose="020B0603020202020204"/>
            </a:rPr>
            <a:t>macronutrients</a:t>
          </a:r>
          <a:r>
            <a:rPr lang="en-US" b="0" i="0" dirty="0"/>
            <a:t> from there</a:t>
          </a:r>
          <a:endParaRPr lang="en-US" dirty="0"/>
        </a:p>
      </dgm:t>
    </dgm:pt>
    <dgm:pt modelId="{527FA74B-412E-4D57-894A-D4060D05F748}" type="parTrans" cxnId="{CAB8F145-D529-4032-94A3-7AF3985C32FE}">
      <dgm:prSet/>
      <dgm:spPr/>
      <dgm:t>
        <a:bodyPr/>
        <a:lstStyle/>
        <a:p>
          <a:endParaRPr lang="en-US"/>
        </a:p>
      </dgm:t>
    </dgm:pt>
    <dgm:pt modelId="{D18D499D-BFEB-41FD-9D95-B7866A6B9447}" type="sibTrans" cxnId="{CAB8F145-D529-4032-94A3-7AF3985C32FE}">
      <dgm:prSet/>
      <dgm:spPr/>
      <dgm:t>
        <a:bodyPr/>
        <a:lstStyle/>
        <a:p>
          <a:endParaRPr lang="en-US"/>
        </a:p>
      </dgm:t>
    </dgm:pt>
    <dgm:pt modelId="{6E37F5BA-F46F-4571-9267-F45B56BC51CE}">
      <dgm:prSet/>
      <dgm:spPr/>
      <dgm:t>
        <a:bodyPr/>
        <a:lstStyle/>
        <a:p>
          <a:r>
            <a:rPr lang="en-US" b="0" i="0" dirty="0"/>
            <a:t>Typically 35% protein, 30% fat, 30-35% carb</a:t>
          </a:r>
          <a:endParaRPr lang="en-US" dirty="0"/>
        </a:p>
      </dgm:t>
    </dgm:pt>
    <dgm:pt modelId="{90A14C19-FE07-4410-9068-FD672008F37C}" type="parTrans" cxnId="{0C06945F-8638-40E8-ADF9-F309673DB4F2}">
      <dgm:prSet/>
      <dgm:spPr/>
      <dgm:t>
        <a:bodyPr/>
        <a:lstStyle/>
        <a:p>
          <a:endParaRPr lang="en-US"/>
        </a:p>
      </dgm:t>
    </dgm:pt>
    <dgm:pt modelId="{8435CA32-448E-4912-97BC-035FA90725F1}" type="sibTrans" cxnId="{0C06945F-8638-40E8-ADF9-F309673DB4F2}">
      <dgm:prSet/>
      <dgm:spPr/>
      <dgm:t>
        <a:bodyPr/>
        <a:lstStyle/>
        <a:p>
          <a:endParaRPr lang="en-US"/>
        </a:p>
      </dgm:t>
    </dgm:pt>
    <dgm:pt modelId="{F98B5A7F-3E49-468A-890B-4E4C808FD36F}">
      <dgm:prSet/>
      <dgm:spPr/>
      <dgm:t>
        <a:bodyPr/>
        <a:lstStyle/>
        <a:p>
          <a:r>
            <a:rPr lang="en-US" b="0" i="0" dirty="0"/>
            <a:t>Use DM exchange list for meal planning</a:t>
          </a:r>
          <a:endParaRPr lang="en-US" dirty="0"/>
        </a:p>
      </dgm:t>
    </dgm:pt>
    <dgm:pt modelId="{03502DFB-8D36-4428-801B-FB558EB0A3E6}" type="parTrans" cxnId="{959F6C1A-A02B-47B7-B265-E80AE14BA80A}">
      <dgm:prSet/>
      <dgm:spPr/>
      <dgm:t>
        <a:bodyPr/>
        <a:lstStyle/>
        <a:p>
          <a:endParaRPr lang="en-US"/>
        </a:p>
      </dgm:t>
    </dgm:pt>
    <dgm:pt modelId="{9ACB9AA7-FD29-489C-A0EA-229E3596B5E8}" type="sibTrans" cxnId="{959F6C1A-A02B-47B7-B265-E80AE14BA80A}">
      <dgm:prSet/>
      <dgm:spPr/>
      <dgm:t>
        <a:bodyPr/>
        <a:lstStyle/>
        <a:p>
          <a:endParaRPr lang="en-US"/>
        </a:p>
      </dgm:t>
    </dgm:pt>
    <dgm:pt modelId="{C378B17B-1F07-41AD-9719-6A731159FAE7}" type="pres">
      <dgm:prSet presAssocID="{C119A5DD-23D7-446C-A970-446A247BC8AE}" presName="linear" presStyleCnt="0">
        <dgm:presLayoutVars>
          <dgm:animLvl val="lvl"/>
          <dgm:resizeHandles val="exact"/>
        </dgm:presLayoutVars>
      </dgm:prSet>
      <dgm:spPr/>
    </dgm:pt>
    <dgm:pt modelId="{2D59783A-5C63-4F7F-A301-33D97DAE3B45}" type="pres">
      <dgm:prSet presAssocID="{C46E8E83-C3F9-46A3-B2D2-44E8876FC9A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A6A0A15-C581-4342-8FA7-7A7DD89349FE}" type="pres">
      <dgm:prSet presAssocID="{5D0EA710-FDFC-446D-A2D9-BE2747FFE084}" presName="spacer" presStyleCnt="0"/>
      <dgm:spPr/>
    </dgm:pt>
    <dgm:pt modelId="{64EFAC6E-1265-4E38-92F7-8D4EEDDE3488}" type="pres">
      <dgm:prSet presAssocID="{A1A6404C-7FEC-4F67-AD47-A9C4CBB3299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76B1F4E-FB12-49BF-970D-242B164B61E6}" type="pres">
      <dgm:prSet presAssocID="{D02EE574-091E-46B1-A685-88BD375E6179}" presName="spacer" presStyleCnt="0"/>
      <dgm:spPr/>
    </dgm:pt>
    <dgm:pt modelId="{A9FFFDC2-7454-483E-8C07-0B59E31F6619}" type="pres">
      <dgm:prSet presAssocID="{7C675939-9B29-4A39-8B9F-B52D0AA86E8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B927792-0FA9-4C80-BEDC-BE461921E395}" type="pres">
      <dgm:prSet presAssocID="{D1FBBB83-9D6D-4326-B25B-EB47853E0F54}" presName="spacer" presStyleCnt="0"/>
      <dgm:spPr/>
    </dgm:pt>
    <dgm:pt modelId="{B84BDB9C-7F0C-4AD7-9905-9DADA3E0E3F3}" type="pres">
      <dgm:prSet presAssocID="{9A94C6E2-2494-4103-95E9-57FC7DD2489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6A7CCF3B-70D6-47DD-9AFE-C9F328EDAA62}" type="pres">
      <dgm:prSet presAssocID="{D18D499D-BFEB-41FD-9D95-B7866A6B9447}" presName="spacer" presStyleCnt="0"/>
      <dgm:spPr/>
    </dgm:pt>
    <dgm:pt modelId="{A4E18FD5-A30F-4CDE-A4BB-025F1DCEC636}" type="pres">
      <dgm:prSet presAssocID="{6E37F5BA-F46F-4571-9267-F45B56BC51C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9318835-78D5-4DE1-B646-2432969482E6}" type="pres">
      <dgm:prSet presAssocID="{8435CA32-448E-4912-97BC-035FA90725F1}" presName="spacer" presStyleCnt="0"/>
      <dgm:spPr/>
    </dgm:pt>
    <dgm:pt modelId="{2A21201C-077F-4B5F-982E-7DACA21955EF}" type="pres">
      <dgm:prSet presAssocID="{F98B5A7F-3E49-468A-890B-4E4C808FD36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F528F0B-A13F-4873-9A36-F3194E6045AA}" type="presOf" srcId="{7C675939-9B29-4A39-8B9F-B52D0AA86E85}" destId="{A9FFFDC2-7454-483E-8C07-0B59E31F6619}" srcOrd="0" destOrd="0" presId="urn:microsoft.com/office/officeart/2005/8/layout/vList2"/>
    <dgm:cxn modelId="{959F6C1A-A02B-47B7-B265-E80AE14BA80A}" srcId="{C119A5DD-23D7-446C-A970-446A247BC8AE}" destId="{F98B5A7F-3E49-468A-890B-4E4C808FD36F}" srcOrd="5" destOrd="0" parTransId="{03502DFB-8D36-4428-801B-FB558EB0A3E6}" sibTransId="{9ACB9AA7-FD29-489C-A0EA-229E3596B5E8}"/>
    <dgm:cxn modelId="{B8563225-951A-4A2D-9189-F69C5DE4D996}" type="presOf" srcId="{F98B5A7F-3E49-468A-890B-4E4C808FD36F}" destId="{2A21201C-077F-4B5F-982E-7DACA21955EF}" srcOrd="0" destOrd="0" presId="urn:microsoft.com/office/officeart/2005/8/layout/vList2"/>
    <dgm:cxn modelId="{11D51A29-2A56-4E02-B3EB-E1C2E432A7F5}" type="presOf" srcId="{C46E8E83-C3F9-46A3-B2D2-44E8876FC9AA}" destId="{2D59783A-5C63-4F7F-A301-33D97DAE3B45}" srcOrd="0" destOrd="0" presId="urn:microsoft.com/office/officeart/2005/8/layout/vList2"/>
    <dgm:cxn modelId="{7D72FA30-F158-432F-82E3-EFFCEAA12A12}" srcId="{C119A5DD-23D7-446C-A970-446A247BC8AE}" destId="{A1A6404C-7FEC-4F67-AD47-A9C4CBB3299C}" srcOrd="1" destOrd="0" parTransId="{60B79C7A-F653-4189-A7FD-6A82E78A702D}" sibTransId="{D02EE574-091E-46B1-A685-88BD375E6179}"/>
    <dgm:cxn modelId="{49F42638-4776-4C33-8933-9C5CD039C95A}" type="presOf" srcId="{C119A5DD-23D7-446C-A970-446A247BC8AE}" destId="{C378B17B-1F07-41AD-9719-6A731159FAE7}" srcOrd="0" destOrd="0" presId="urn:microsoft.com/office/officeart/2005/8/layout/vList2"/>
    <dgm:cxn modelId="{0C06945F-8638-40E8-ADF9-F309673DB4F2}" srcId="{C119A5DD-23D7-446C-A970-446A247BC8AE}" destId="{6E37F5BA-F46F-4571-9267-F45B56BC51CE}" srcOrd="4" destOrd="0" parTransId="{90A14C19-FE07-4410-9068-FD672008F37C}" sibTransId="{8435CA32-448E-4912-97BC-035FA90725F1}"/>
    <dgm:cxn modelId="{B6085164-96C5-46DC-A644-35383C5B2612}" type="presOf" srcId="{A1A6404C-7FEC-4F67-AD47-A9C4CBB3299C}" destId="{64EFAC6E-1265-4E38-92F7-8D4EEDDE3488}" srcOrd="0" destOrd="0" presId="urn:microsoft.com/office/officeart/2005/8/layout/vList2"/>
    <dgm:cxn modelId="{CAB8F145-D529-4032-94A3-7AF3985C32FE}" srcId="{C119A5DD-23D7-446C-A970-446A247BC8AE}" destId="{9A94C6E2-2494-4103-95E9-57FC7DD24892}" srcOrd="3" destOrd="0" parTransId="{527FA74B-412E-4D57-894A-D4060D05F748}" sibTransId="{D18D499D-BFEB-41FD-9D95-B7866A6B9447}"/>
    <dgm:cxn modelId="{71662873-E3D1-4538-B91F-6E155C60988E}" type="presOf" srcId="{6E37F5BA-F46F-4571-9267-F45B56BC51CE}" destId="{A4E18FD5-A30F-4CDE-A4BB-025F1DCEC636}" srcOrd="0" destOrd="0" presId="urn:microsoft.com/office/officeart/2005/8/layout/vList2"/>
    <dgm:cxn modelId="{24846689-0007-4113-ACDA-210615D0B1EB}" srcId="{C119A5DD-23D7-446C-A970-446A247BC8AE}" destId="{C46E8E83-C3F9-46A3-B2D2-44E8876FC9AA}" srcOrd="0" destOrd="0" parTransId="{A6351D4E-2759-40E2-8CB6-8D3F7128B13D}" sibTransId="{5D0EA710-FDFC-446D-A2D9-BE2747FFE084}"/>
    <dgm:cxn modelId="{A6504F9A-AA27-4C8C-8C84-C7A83E8DA365}" srcId="{C119A5DD-23D7-446C-A970-446A247BC8AE}" destId="{7C675939-9B29-4A39-8B9F-B52D0AA86E85}" srcOrd="2" destOrd="0" parTransId="{4B17A43A-570B-41BB-B5DC-FE94150876D7}" sibTransId="{D1FBBB83-9D6D-4326-B25B-EB47853E0F54}"/>
    <dgm:cxn modelId="{BEEBB8E8-6F94-4B1E-8E69-981802A3B49A}" type="presOf" srcId="{9A94C6E2-2494-4103-95E9-57FC7DD24892}" destId="{B84BDB9C-7F0C-4AD7-9905-9DADA3E0E3F3}" srcOrd="0" destOrd="0" presId="urn:microsoft.com/office/officeart/2005/8/layout/vList2"/>
    <dgm:cxn modelId="{94B0D76D-F612-4B03-A99D-C64126934A11}" type="presParOf" srcId="{C378B17B-1F07-41AD-9719-6A731159FAE7}" destId="{2D59783A-5C63-4F7F-A301-33D97DAE3B45}" srcOrd="0" destOrd="0" presId="urn:microsoft.com/office/officeart/2005/8/layout/vList2"/>
    <dgm:cxn modelId="{DF356408-BD04-490F-B1B9-E26707277150}" type="presParOf" srcId="{C378B17B-1F07-41AD-9719-6A731159FAE7}" destId="{9A6A0A15-C581-4342-8FA7-7A7DD89349FE}" srcOrd="1" destOrd="0" presId="urn:microsoft.com/office/officeart/2005/8/layout/vList2"/>
    <dgm:cxn modelId="{093BF840-4FB8-4D27-A08A-9E9437AB7503}" type="presParOf" srcId="{C378B17B-1F07-41AD-9719-6A731159FAE7}" destId="{64EFAC6E-1265-4E38-92F7-8D4EEDDE3488}" srcOrd="2" destOrd="0" presId="urn:microsoft.com/office/officeart/2005/8/layout/vList2"/>
    <dgm:cxn modelId="{1BB125C8-9551-4B49-9666-B688B8D8B606}" type="presParOf" srcId="{C378B17B-1F07-41AD-9719-6A731159FAE7}" destId="{A76B1F4E-FB12-49BF-970D-242B164B61E6}" srcOrd="3" destOrd="0" presId="urn:microsoft.com/office/officeart/2005/8/layout/vList2"/>
    <dgm:cxn modelId="{EEBFF70A-6F39-4389-8870-7FB0B4662060}" type="presParOf" srcId="{C378B17B-1F07-41AD-9719-6A731159FAE7}" destId="{A9FFFDC2-7454-483E-8C07-0B59E31F6619}" srcOrd="4" destOrd="0" presId="urn:microsoft.com/office/officeart/2005/8/layout/vList2"/>
    <dgm:cxn modelId="{340F0A80-D90E-4BA9-9BA9-EDBA855CB306}" type="presParOf" srcId="{C378B17B-1F07-41AD-9719-6A731159FAE7}" destId="{1B927792-0FA9-4C80-BEDC-BE461921E395}" srcOrd="5" destOrd="0" presId="urn:microsoft.com/office/officeart/2005/8/layout/vList2"/>
    <dgm:cxn modelId="{594C9B1C-9AB6-4A7D-9444-924D663267CC}" type="presParOf" srcId="{C378B17B-1F07-41AD-9719-6A731159FAE7}" destId="{B84BDB9C-7F0C-4AD7-9905-9DADA3E0E3F3}" srcOrd="6" destOrd="0" presId="urn:microsoft.com/office/officeart/2005/8/layout/vList2"/>
    <dgm:cxn modelId="{2EBA93C5-727D-4A5A-A641-4DB096C267E8}" type="presParOf" srcId="{C378B17B-1F07-41AD-9719-6A731159FAE7}" destId="{6A7CCF3B-70D6-47DD-9AFE-C9F328EDAA62}" srcOrd="7" destOrd="0" presId="urn:microsoft.com/office/officeart/2005/8/layout/vList2"/>
    <dgm:cxn modelId="{B0F76199-324A-4D41-A4A3-96B7E597DD25}" type="presParOf" srcId="{C378B17B-1F07-41AD-9719-6A731159FAE7}" destId="{A4E18FD5-A30F-4CDE-A4BB-025F1DCEC636}" srcOrd="8" destOrd="0" presId="urn:microsoft.com/office/officeart/2005/8/layout/vList2"/>
    <dgm:cxn modelId="{32ED081E-30F1-4AF3-B4C0-24E55C0D3C3C}" type="presParOf" srcId="{C378B17B-1F07-41AD-9719-6A731159FAE7}" destId="{D9318835-78D5-4DE1-B646-2432969482E6}" srcOrd="9" destOrd="0" presId="urn:microsoft.com/office/officeart/2005/8/layout/vList2"/>
    <dgm:cxn modelId="{ADC02ACB-6030-427D-A44C-140879760C03}" type="presParOf" srcId="{C378B17B-1F07-41AD-9719-6A731159FAE7}" destId="{2A21201C-077F-4B5F-982E-7DACA21955E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998DEA-371F-4E32-B245-93BF88ADAEDB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3A046E4-4629-4A93-94A1-3B27BE994C07}">
      <dgm:prSet/>
      <dgm:spPr/>
      <dgm:t>
        <a:bodyPr/>
        <a:lstStyle/>
        <a:p>
          <a:r>
            <a:rPr lang="en-US" b="0" i="0" dirty="0"/>
            <a:t>No evidence &lt;30g better than &lt;50g</a:t>
          </a:r>
          <a:endParaRPr lang="en-US" dirty="0"/>
        </a:p>
      </dgm:t>
    </dgm:pt>
    <dgm:pt modelId="{987F3DAF-A1EE-435B-833A-C5ED68666FE9}" type="parTrans" cxnId="{1D11B601-953D-4935-9CD3-6A000FA2110D}">
      <dgm:prSet/>
      <dgm:spPr/>
      <dgm:t>
        <a:bodyPr/>
        <a:lstStyle/>
        <a:p>
          <a:endParaRPr lang="en-US"/>
        </a:p>
      </dgm:t>
    </dgm:pt>
    <dgm:pt modelId="{F6C0CF53-A965-415D-AFCB-7CBE03135867}" type="sibTrans" cxnId="{1D11B601-953D-4935-9CD3-6A000FA2110D}">
      <dgm:prSet/>
      <dgm:spPr/>
      <dgm:t>
        <a:bodyPr/>
        <a:lstStyle/>
        <a:p>
          <a:endParaRPr lang="en-US"/>
        </a:p>
      </dgm:t>
    </dgm:pt>
    <dgm:pt modelId="{AC66007A-24D7-46C1-83FF-85FFB10FA9DA}">
      <dgm:prSet/>
      <dgm:spPr/>
      <dgm:t>
        <a:bodyPr/>
        <a:lstStyle/>
        <a:p>
          <a:r>
            <a:rPr lang="en-US" b="0" i="0" dirty="0"/>
            <a:t>No external glucose load → use fat to make glucose (ketogenesis)</a:t>
          </a:r>
          <a:endParaRPr lang="en-US" dirty="0"/>
        </a:p>
      </dgm:t>
    </dgm:pt>
    <dgm:pt modelId="{43DB7B38-25CD-44BA-9016-CC741C89C868}" type="parTrans" cxnId="{BBC4F88D-C7CA-4028-89CE-877731603B12}">
      <dgm:prSet/>
      <dgm:spPr/>
      <dgm:t>
        <a:bodyPr/>
        <a:lstStyle/>
        <a:p>
          <a:endParaRPr lang="en-US"/>
        </a:p>
      </dgm:t>
    </dgm:pt>
    <dgm:pt modelId="{E6705221-77AA-4460-AB81-03A2A650D7DA}" type="sibTrans" cxnId="{BBC4F88D-C7CA-4028-89CE-877731603B12}">
      <dgm:prSet/>
      <dgm:spPr/>
      <dgm:t>
        <a:bodyPr/>
        <a:lstStyle/>
        <a:p>
          <a:endParaRPr lang="en-US"/>
        </a:p>
      </dgm:t>
    </dgm:pt>
    <dgm:pt modelId="{C803428B-F0D7-4299-BE04-5219BDF3D50E}">
      <dgm:prSet/>
      <dgm:spPr/>
      <dgm:t>
        <a:bodyPr/>
        <a:lstStyle/>
        <a:p>
          <a:r>
            <a:rPr lang="en-US" b="0" i="0" dirty="0"/>
            <a:t>Can follow plan (keto, </a:t>
          </a:r>
          <a:r>
            <a:rPr lang="en-US" b="0" i="0" dirty="0" err="1"/>
            <a:t>atkins</a:t>
          </a:r>
          <a:r>
            <a:rPr lang="en-US" b="0" i="0" dirty="0"/>
            <a:t>, </a:t>
          </a:r>
          <a:r>
            <a:rPr lang="en-US" b="0" i="0" dirty="0" err="1"/>
            <a:t>etc</a:t>
          </a:r>
          <a:r>
            <a:rPr lang="en-US" b="0" i="0" dirty="0"/>
            <a:t>) or just eat under 50g</a:t>
          </a:r>
          <a:endParaRPr lang="en-US" dirty="0"/>
        </a:p>
      </dgm:t>
    </dgm:pt>
    <dgm:pt modelId="{E497027D-D401-4F14-B945-79E84842C822}" type="parTrans" cxnId="{38714FE2-D40A-40C3-BE3B-5DCCDCCBB9FF}">
      <dgm:prSet/>
      <dgm:spPr/>
      <dgm:t>
        <a:bodyPr/>
        <a:lstStyle/>
        <a:p>
          <a:endParaRPr lang="en-US"/>
        </a:p>
      </dgm:t>
    </dgm:pt>
    <dgm:pt modelId="{29C2957E-66E3-4AEC-88B6-1AA415C3386D}" type="sibTrans" cxnId="{38714FE2-D40A-40C3-BE3B-5DCCDCCBB9FF}">
      <dgm:prSet/>
      <dgm:spPr/>
      <dgm:t>
        <a:bodyPr/>
        <a:lstStyle/>
        <a:p>
          <a:endParaRPr lang="en-US"/>
        </a:p>
      </dgm:t>
    </dgm:pt>
    <dgm:pt modelId="{842D1E77-6364-4363-A93B-06014F03E772}">
      <dgm:prSet/>
      <dgm:spPr/>
      <dgm:t>
        <a:bodyPr/>
        <a:lstStyle/>
        <a:p>
          <a:r>
            <a:rPr lang="en-US" b="0" i="0" dirty="0"/>
            <a:t>Watch drinks</a:t>
          </a:r>
          <a:endParaRPr lang="en-US" dirty="0"/>
        </a:p>
      </dgm:t>
    </dgm:pt>
    <dgm:pt modelId="{E7737590-A7BD-4E01-BB8C-062BAB108DDF}" type="parTrans" cxnId="{DE2FE027-B594-4759-A492-E77230E4C5F1}">
      <dgm:prSet/>
      <dgm:spPr/>
      <dgm:t>
        <a:bodyPr/>
        <a:lstStyle/>
        <a:p>
          <a:endParaRPr lang="en-US"/>
        </a:p>
      </dgm:t>
    </dgm:pt>
    <dgm:pt modelId="{5108A129-841B-4636-AD70-CB99BA7014C5}" type="sibTrans" cxnId="{DE2FE027-B594-4759-A492-E77230E4C5F1}">
      <dgm:prSet/>
      <dgm:spPr/>
      <dgm:t>
        <a:bodyPr/>
        <a:lstStyle/>
        <a:p>
          <a:endParaRPr lang="en-US"/>
        </a:p>
      </dgm:t>
    </dgm:pt>
    <dgm:pt modelId="{E146A9EC-76CB-4D5C-B356-83FE11990E2C}">
      <dgm:prSet/>
      <dgm:spPr/>
      <dgm:t>
        <a:bodyPr/>
        <a:lstStyle/>
        <a:p>
          <a:pPr rtl="0"/>
          <a:r>
            <a:rPr lang="en-US" b="0" i="0" dirty="0"/>
            <a:t>NET CARBS ARENT REAL</a:t>
          </a:r>
          <a:r>
            <a:rPr lang="en-US" dirty="0">
              <a:latin typeface="Trebuchet MS" panose="020B0603020202020204"/>
            </a:rPr>
            <a:t> – they are a calculated tool that can be used but know what they are tracking and goals</a:t>
          </a:r>
          <a:endParaRPr lang="en-US" dirty="0"/>
        </a:p>
      </dgm:t>
    </dgm:pt>
    <dgm:pt modelId="{45A2B3C6-9D0F-4333-9A57-88E8D8880A4B}" type="parTrans" cxnId="{1E4B9D3C-5366-4032-A225-5474FF571283}">
      <dgm:prSet/>
      <dgm:spPr/>
      <dgm:t>
        <a:bodyPr/>
        <a:lstStyle/>
        <a:p>
          <a:endParaRPr lang="en-US"/>
        </a:p>
      </dgm:t>
    </dgm:pt>
    <dgm:pt modelId="{B8639F6A-D545-4955-BEEB-0FCAB62AB3C1}" type="sibTrans" cxnId="{1E4B9D3C-5366-4032-A225-5474FF571283}">
      <dgm:prSet/>
      <dgm:spPr/>
      <dgm:t>
        <a:bodyPr/>
        <a:lstStyle/>
        <a:p>
          <a:endParaRPr lang="en-US"/>
        </a:p>
      </dgm:t>
    </dgm:pt>
    <dgm:pt modelId="{E024F924-69E4-4473-8176-D2246470669B}" type="pres">
      <dgm:prSet presAssocID="{91998DEA-371F-4E32-B245-93BF88ADAEDB}" presName="linear" presStyleCnt="0">
        <dgm:presLayoutVars>
          <dgm:animLvl val="lvl"/>
          <dgm:resizeHandles val="exact"/>
        </dgm:presLayoutVars>
      </dgm:prSet>
      <dgm:spPr/>
    </dgm:pt>
    <dgm:pt modelId="{596B1B43-46EE-4C0B-B0C3-58903DB6E060}" type="pres">
      <dgm:prSet presAssocID="{33A046E4-4629-4A93-94A1-3B27BE994C0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D42F3F2-AFE4-4523-B4B7-B3A09F770F0C}" type="pres">
      <dgm:prSet presAssocID="{F6C0CF53-A965-415D-AFCB-7CBE03135867}" presName="spacer" presStyleCnt="0"/>
      <dgm:spPr/>
    </dgm:pt>
    <dgm:pt modelId="{25D7EA11-6142-457C-B9FC-ED95B2529148}" type="pres">
      <dgm:prSet presAssocID="{AC66007A-24D7-46C1-83FF-85FFB10FA9D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972F2D1-A317-4010-B135-979B65F73F36}" type="pres">
      <dgm:prSet presAssocID="{E6705221-77AA-4460-AB81-03A2A650D7DA}" presName="spacer" presStyleCnt="0"/>
      <dgm:spPr/>
    </dgm:pt>
    <dgm:pt modelId="{E3E8269C-4B17-4780-853B-A573C11A8AF5}" type="pres">
      <dgm:prSet presAssocID="{C803428B-F0D7-4299-BE04-5219BDF3D50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0758E26-2D3A-42CE-A61E-F8D5A58B387F}" type="pres">
      <dgm:prSet presAssocID="{29C2957E-66E3-4AEC-88B6-1AA415C3386D}" presName="spacer" presStyleCnt="0"/>
      <dgm:spPr/>
    </dgm:pt>
    <dgm:pt modelId="{2C6DBAFB-F622-485E-A8FB-E431F347B107}" type="pres">
      <dgm:prSet presAssocID="{842D1E77-6364-4363-A93B-06014F03E77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BEF74F4-AD44-44FB-9739-8857C6CB12E7}" type="pres">
      <dgm:prSet presAssocID="{5108A129-841B-4636-AD70-CB99BA7014C5}" presName="spacer" presStyleCnt="0"/>
      <dgm:spPr/>
    </dgm:pt>
    <dgm:pt modelId="{386E32DF-67C7-47C9-8EB3-675136B223E2}" type="pres">
      <dgm:prSet presAssocID="{E146A9EC-76CB-4D5C-B356-83FE11990E2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D11B601-953D-4935-9CD3-6A000FA2110D}" srcId="{91998DEA-371F-4E32-B245-93BF88ADAEDB}" destId="{33A046E4-4629-4A93-94A1-3B27BE994C07}" srcOrd="0" destOrd="0" parTransId="{987F3DAF-A1EE-435B-833A-C5ED68666FE9}" sibTransId="{F6C0CF53-A965-415D-AFCB-7CBE03135867}"/>
    <dgm:cxn modelId="{3B42C00D-3698-410F-A087-6930D9F8BEBE}" type="presOf" srcId="{AC66007A-24D7-46C1-83FF-85FFB10FA9DA}" destId="{25D7EA11-6142-457C-B9FC-ED95B2529148}" srcOrd="0" destOrd="0" presId="urn:microsoft.com/office/officeart/2005/8/layout/vList2"/>
    <dgm:cxn modelId="{DE2FE027-B594-4759-A492-E77230E4C5F1}" srcId="{91998DEA-371F-4E32-B245-93BF88ADAEDB}" destId="{842D1E77-6364-4363-A93B-06014F03E772}" srcOrd="3" destOrd="0" parTransId="{E7737590-A7BD-4E01-BB8C-062BAB108DDF}" sibTransId="{5108A129-841B-4636-AD70-CB99BA7014C5}"/>
    <dgm:cxn modelId="{F0A0312E-2A98-45D4-B3BC-1A8DB1AAD29F}" type="presOf" srcId="{91998DEA-371F-4E32-B245-93BF88ADAEDB}" destId="{E024F924-69E4-4473-8176-D2246470669B}" srcOrd="0" destOrd="0" presId="urn:microsoft.com/office/officeart/2005/8/layout/vList2"/>
    <dgm:cxn modelId="{1E4B9D3C-5366-4032-A225-5474FF571283}" srcId="{91998DEA-371F-4E32-B245-93BF88ADAEDB}" destId="{E146A9EC-76CB-4D5C-B356-83FE11990E2C}" srcOrd="4" destOrd="0" parTransId="{45A2B3C6-9D0F-4333-9A57-88E8D8880A4B}" sibTransId="{B8639F6A-D545-4955-BEEB-0FCAB62AB3C1}"/>
    <dgm:cxn modelId="{429B3F42-A567-462C-9F53-86FF6D715A73}" type="presOf" srcId="{33A046E4-4629-4A93-94A1-3B27BE994C07}" destId="{596B1B43-46EE-4C0B-B0C3-58903DB6E060}" srcOrd="0" destOrd="0" presId="urn:microsoft.com/office/officeart/2005/8/layout/vList2"/>
    <dgm:cxn modelId="{BBC4F88D-C7CA-4028-89CE-877731603B12}" srcId="{91998DEA-371F-4E32-B245-93BF88ADAEDB}" destId="{AC66007A-24D7-46C1-83FF-85FFB10FA9DA}" srcOrd="1" destOrd="0" parTransId="{43DB7B38-25CD-44BA-9016-CC741C89C868}" sibTransId="{E6705221-77AA-4460-AB81-03A2A650D7DA}"/>
    <dgm:cxn modelId="{777B32AD-2B59-4B14-8906-CC9CE9B302AA}" type="presOf" srcId="{842D1E77-6364-4363-A93B-06014F03E772}" destId="{2C6DBAFB-F622-485E-A8FB-E431F347B107}" srcOrd="0" destOrd="0" presId="urn:microsoft.com/office/officeart/2005/8/layout/vList2"/>
    <dgm:cxn modelId="{38714FE2-D40A-40C3-BE3B-5DCCDCCBB9FF}" srcId="{91998DEA-371F-4E32-B245-93BF88ADAEDB}" destId="{C803428B-F0D7-4299-BE04-5219BDF3D50E}" srcOrd="2" destOrd="0" parTransId="{E497027D-D401-4F14-B945-79E84842C822}" sibTransId="{29C2957E-66E3-4AEC-88B6-1AA415C3386D}"/>
    <dgm:cxn modelId="{B209C8E5-C006-4A36-987F-CB4CA64E73F4}" type="presOf" srcId="{E146A9EC-76CB-4D5C-B356-83FE11990E2C}" destId="{386E32DF-67C7-47C9-8EB3-675136B223E2}" srcOrd="0" destOrd="0" presId="urn:microsoft.com/office/officeart/2005/8/layout/vList2"/>
    <dgm:cxn modelId="{F4B8F0F0-77DB-4AB6-BB60-38FA06469007}" type="presOf" srcId="{C803428B-F0D7-4299-BE04-5219BDF3D50E}" destId="{E3E8269C-4B17-4780-853B-A573C11A8AF5}" srcOrd="0" destOrd="0" presId="urn:microsoft.com/office/officeart/2005/8/layout/vList2"/>
    <dgm:cxn modelId="{DF7E3525-C0BE-489F-A837-8D8121F0B4EF}" type="presParOf" srcId="{E024F924-69E4-4473-8176-D2246470669B}" destId="{596B1B43-46EE-4C0B-B0C3-58903DB6E060}" srcOrd="0" destOrd="0" presId="urn:microsoft.com/office/officeart/2005/8/layout/vList2"/>
    <dgm:cxn modelId="{1198E5C2-88DA-4FB5-933B-550B2D33D9F3}" type="presParOf" srcId="{E024F924-69E4-4473-8176-D2246470669B}" destId="{ED42F3F2-AFE4-4523-B4B7-B3A09F770F0C}" srcOrd="1" destOrd="0" presId="urn:microsoft.com/office/officeart/2005/8/layout/vList2"/>
    <dgm:cxn modelId="{CC98C518-7371-4FEC-B8B1-7BBC87EAF346}" type="presParOf" srcId="{E024F924-69E4-4473-8176-D2246470669B}" destId="{25D7EA11-6142-457C-B9FC-ED95B2529148}" srcOrd="2" destOrd="0" presId="urn:microsoft.com/office/officeart/2005/8/layout/vList2"/>
    <dgm:cxn modelId="{37DFB2E9-D6B1-462F-B36B-BAE6A9AE806A}" type="presParOf" srcId="{E024F924-69E4-4473-8176-D2246470669B}" destId="{9972F2D1-A317-4010-B135-979B65F73F36}" srcOrd="3" destOrd="0" presId="urn:microsoft.com/office/officeart/2005/8/layout/vList2"/>
    <dgm:cxn modelId="{0FB84C67-88F8-4C7C-9925-79E6AA27007E}" type="presParOf" srcId="{E024F924-69E4-4473-8176-D2246470669B}" destId="{E3E8269C-4B17-4780-853B-A573C11A8AF5}" srcOrd="4" destOrd="0" presId="urn:microsoft.com/office/officeart/2005/8/layout/vList2"/>
    <dgm:cxn modelId="{5C5A6286-603B-4D33-AC8E-56F25B06DDEF}" type="presParOf" srcId="{E024F924-69E4-4473-8176-D2246470669B}" destId="{C0758E26-2D3A-42CE-A61E-F8D5A58B387F}" srcOrd="5" destOrd="0" presId="urn:microsoft.com/office/officeart/2005/8/layout/vList2"/>
    <dgm:cxn modelId="{5A94A83C-AF10-45D6-A452-7CE115CEF7A5}" type="presParOf" srcId="{E024F924-69E4-4473-8176-D2246470669B}" destId="{2C6DBAFB-F622-485E-A8FB-E431F347B107}" srcOrd="6" destOrd="0" presId="urn:microsoft.com/office/officeart/2005/8/layout/vList2"/>
    <dgm:cxn modelId="{074F9A84-E213-49C5-B9A7-BC786FF68A0C}" type="presParOf" srcId="{E024F924-69E4-4473-8176-D2246470669B}" destId="{6BEF74F4-AD44-44FB-9739-8857C6CB12E7}" srcOrd="7" destOrd="0" presId="urn:microsoft.com/office/officeart/2005/8/layout/vList2"/>
    <dgm:cxn modelId="{3AF1CDFD-C1D8-4AD2-9681-D98FBE85519A}" type="presParOf" srcId="{E024F924-69E4-4473-8176-D2246470669B}" destId="{386E32DF-67C7-47C9-8EB3-675136B223E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2157BD-114B-494F-9F1B-8A89D991D8F9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2EF34CF-A68D-440A-9FC9-78CB00B3D722}">
      <dgm:prSet/>
      <dgm:spPr/>
      <dgm:t>
        <a:bodyPr/>
        <a:lstStyle/>
        <a:p>
          <a:pPr rtl="0"/>
          <a:r>
            <a:rPr lang="en-US" b="0" i="0" dirty="0"/>
            <a:t>Very low calorie diet </a:t>
          </a:r>
          <a:r>
            <a:rPr lang="en-US" b="0" i="0" dirty="0">
              <a:latin typeface="Trebuchet MS" panose="020B0603020202020204"/>
            </a:rPr>
            <a:t>- </a:t>
          </a:r>
          <a:r>
            <a:rPr lang="en-US" b="0" i="0" dirty="0"/>
            <a:t>typically under 800 </a:t>
          </a:r>
          <a:r>
            <a:rPr lang="en-US" b="0" i="0" dirty="0" err="1"/>
            <a:t>cal</a:t>
          </a:r>
          <a:endParaRPr lang="en-US" dirty="0"/>
        </a:p>
      </dgm:t>
    </dgm:pt>
    <dgm:pt modelId="{23D0BD97-4F09-4A0F-A045-2273AD6FD06D}" type="parTrans" cxnId="{E3CB98EB-9A58-42F4-B7CF-0E2F1A901175}">
      <dgm:prSet/>
      <dgm:spPr/>
      <dgm:t>
        <a:bodyPr/>
        <a:lstStyle/>
        <a:p>
          <a:endParaRPr lang="en-US"/>
        </a:p>
      </dgm:t>
    </dgm:pt>
    <dgm:pt modelId="{62DF9F63-C5B4-48E6-AF76-E1A8D69DF937}" type="sibTrans" cxnId="{E3CB98EB-9A58-42F4-B7CF-0E2F1A901175}">
      <dgm:prSet/>
      <dgm:spPr/>
      <dgm:t>
        <a:bodyPr/>
        <a:lstStyle/>
        <a:p>
          <a:endParaRPr lang="en-US"/>
        </a:p>
      </dgm:t>
    </dgm:pt>
    <dgm:pt modelId="{6446BA97-2CC1-4F7A-BBC7-ACAD975DCA7E}">
      <dgm:prSet/>
      <dgm:spPr/>
      <dgm:t>
        <a:bodyPr/>
        <a:lstStyle/>
        <a:p>
          <a:r>
            <a:rPr lang="en-US" b="0" i="0" dirty="0"/>
            <a:t>Protein 75-105g; carbs 50-100g; fat 10-20g </a:t>
          </a:r>
          <a:endParaRPr lang="en-US" dirty="0"/>
        </a:p>
      </dgm:t>
    </dgm:pt>
    <dgm:pt modelId="{239B8AAE-841C-4B12-97BC-CD8F8DF4584C}" type="parTrans" cxnId="{04F7283A-5FDE-49BB-BD9B-9710B8FBE4B5}">
      <dgm:prSet/>
      <dgm:spPr/>
      <dgm:t>
        <a:bodyPr/>
        <a:lstStyle/>
        <a:p>
          <a:endParaRPr lang="en-US"/>
        </a:p>
      </dgm:t>
    </dgm:pt>
    <dgm:pt modelId="{177695E6-8F08-4B99-B6EC-22E3253A9453}" type="sibTrans" cxnId="{04F7283A-5FDE-49BB-BD9B-9710B8FBE4B5}">
      <dgm:prSet/>
      <dgm:spPr/>
      <dgm:t>
        <a:bodyPr/>
        <a:lstStyle/>
        <a:p>
          <a:endParaRPr lang="en-US"/>
        </a:p>
      </dgm:t>
    </dgm:pt>
    <dgm:pt modelId="{CC8A7BBD-0F86-4A80-994B-853BC064E810}">
      <dgm:prSet/>
      <dgm:spPr/>
      <dgm:t>
        <a:bodyPr/>
        <a:lstStyle/>
        <a:p>
          <a:r>
            <a:rPr lang="en-US" b="0" i="0" dirty="0"/>
            <a:t>“protein sparing modified fast”</a:t>
          </a:r>
          <a:endParaRPr lang="en-US" dirty="0"/>
        </a:p>
      </dgm:t>
    </dgm:pt>
    <dgm:pt modelId="{93BF116A-A670-43E2-A279-ADD5634E1C7F}" type="parTrans" cxnId="{73874B9A-87CA-46D1-A97E-5D2ECB6887CE}">
      <dgm:prSet/>
      <dgm:spPr/>
      <dgm:t>
        <a:bodyPr/>
        <a:lstStyle/>
        <a:p>
          <a:endParaRPr lang="en-US"/>
        </a:p>
      </dgm:t>
    </dgm:pt>
    <dgm:pt modelId="{F8C090FB-F8BD-4F01-87E4-F209F6A82CA0}" type="sibTrans" cxnId="{73874B9A-87CA-46D1-A97E-5D2ECB6887CE}">
      <dgm:prSet/>
      <dgm:spPr/>
      <dgm:t>
        <a:bodyPr/>
        <a:lstStyle/>
        <a:p>
          <a:endParaRPr lang="en-US"/>
        </a:p>
      </dgm:t>
    </dgm:pt>
    <dgm:pt modelId="{029D3D53-7076-4D8C-BD89-F6C3BD7410BC}">
      <dgm:prSet/>
      <dgm:spPr/>
      <dgm:t>
        <a:bodyPr/>
        <a:lstStyle/>
        <a:p>
          <a:r>
            <a:rPr lang="en-US" b="0" i="0" dirty="0"/>
            <a:t>Have to watch electrolytes, gallstones</a:t>
          </a:r>
          <a:endParaRPr lang="en-US" dirty="0"/>
        </a:p>
      </dgm:t>
    </dgm:pt>
    <dgm:pt modelId="{5D7F34D9-F9D7-4F5E-9D44-B6D9E55FC7C6}" type="parTrans" cxnId="{BE9A3FCD-7EA1-4682-ADB3-82A4E03D69BC}">
      <dgm:prSet/>
      <dgm:spPr/>
      <dgm:t>
        <a:bodyPr/>
        <a:lstStyle/>
        <a:p>
          <a:endParaRPr lang="en-US"/>
        </a:p>
      </dgm:t>
    </dgm:pt>
    <dgm:pt modelId="{02F4A48E-76BB-43A2-ACB9-4AE76965C0D2}" type="sibTrans" cxnId="{BE9A3FCD-7EA1-4682-ADB3-82A4E03D69BC}">
      <dgm:prSet/>
      <dgm:spPr/>
      <dgm:t>
        <a:bodyPr/>
        <a:lstStyle/>
        <a:p>
          <a:endParaRPr lang="en-US"/>
        </a:p>
      </dgm:t>
    </dgm:pt>
    <dgm:pt modelId="{DA3DEB49-2D51-46EE-AF46-04A5FDB54A9C}">
      <dgm:prSet/>
      <dgm:spPr/>
      <dgm:t>
        <a:bodyPr/>
        <a:lstStyle/>
        <a:p>
          <a:r>
            <a:rPr lang="en-US" b="0" i="0" dirty="0"/>
            <a:t>Best evidence in studies → no human error </a:t>
          </a:r>
          <a:endParaRPr lang="en-US" dirty="0"/>
        </a:p>
      </dgm:t>
    </dgm:pt>
    <dgm:pt modelId="{46DC46E9-7688-48BD-B96D-F811F20B426C}" type="parTrans" cxnId="{3BA615A1-3AD4-4527-B62E-53B86710FC34}">
      <dgm:prSet/>
      <dgm:spPr/>
      <dgm:t>
        <a:bodyPr/>
        <a:lstStyle/>
        <a:p>
          <a:endParaRPr lang="en-US"/>
        </a:p>
      </dgm:t>
    </dgm:pt>
    <dgm:pt modelId="{A934C5E4-304D-4418-8171-D1FE512CA0DA}" type="sibTrans" cxnId="{3BA615A1-3AD4-4527-B62E-53B86710FC34}">
      <dgm:prSet/>
      <dgm:spPr/>
      <dgm:t>
        <a:bodyPr/>
        <a:lstStyle/>
        <a:p>
          <a:endParaRPr lang="en-US"/>
        </a:p>
      </dgm:t>
    </dgm:pt>
    <dgm:pt modelId="{2356A59A-4851-4895-BA69-F8B35769845F}" type="pres">
      <dgm:prSet presAssocID="{492157BD-114B-494F-9F1B-8A89D991D8F9}" presName="vert0" presStyleCnt="0">
        <dgm:presLayoutVars>
          <dgm:dir/>
          <dgm:animOne val="branch"/>
          <dgm:animLvl val="lvl"/>
        </dgm:presLayoutVars>
      </dgm:prSet>
      <dgm:spPr/>
    </dgm:pt>
    <dgm:pt modelId="{944AA447-5AF8-47BF-AED0-3B12CD9B8ED4}" type="pres">
      <dgm:prSet presAssocID="{F2EF34CF-A68D-440A-9FC9-78CB00B3D722}" presName="thickLine" presStyleLbl="alignNode1" presStyleIdx="0" presStyleCnt="5"/>
      <dgm:spPr/>
    </dgm:pt>
    <dgm:pt modelId="{8D7F0C00-7FF8-4F40-9E28-EB273C21FDB6}" type="pres">
      <dgm:prSet presAssocID="{F2EF34CF-A68D-440A-9FC9-78CB00B3D722}" presName="horz1" presStyleCnt="0"/>
      <dgm:spPr/>
    </dgm:pt>
    <dgm:pt modelId="{15DFE63A-DC28-4F4F-A0A1-1EFE43C9F359}" type="pres">
      <dgm:prSet presAssocID="{F2EF34CF-A68D-440A-9FC9-78CB00B3D722}" presName="tx1" presStyleLbl="revTx" presStyleIdx="0" presStyleCnt="5"/>
      <dgm:spPr/>
    </dgm:pt>
    <dgm:pt modelId="{37CB90FB-7B80-426A-B43D-FC40FAA30ED0}" type="pres">
      <dgm:prSet presAssocID="{F2EF34CF-A68D-440A-9FC9-78CB00B3D722}" presName="vert1" presStyleCnt="0"/>
      <dgm:spPr/>
    </dgm:pt>
    <dgm:pt modelId="{AD32684E-B328-4BEA-9A1F-297B9FD6818C}" type="pres">
      <dgm:prSet presAssocID="{6446BA97-2CC1-4F7A-BBC7-ACAD975DCA7E}" presName="thickLine" presStyleLbl="alignNode1" presStyleIdx="1" presStyleCnt="5"/>
      <dgm:spPr/>
    </dgm:pt>
    <dgm:pt modelId="{282729E6-0FB8-4C11-9AE3-441EBDA9FA5D}" type="pres">
      <dgm:prSet presAssocID="{6446BA97-2CC1-4F7A-BBC7-ACAD975DCA7E}" presName="horz1" presStyleCnt="0"/>
      <dgm:spPr/>
    </dgm:pt>
    <dgm:pt modelId="{5E9A2C5A-8B28-4D5A-8B35-8859ED5DA763}" type="pres">
      <dgm:prSet presAssocID="{6446BA97-2CC1-4F7A-BBC7-ACAD975DCA7E}" presName="tx1" presStyleLbl="revTx" presStyleIdx="1" presStyleCnt="5"/>
      <dgm:spPr/>
    </dgm:pt>
    <dgm:pt modelId="{4262494D-25F7-459F-8D81-9CB91C0F6F72}" type="pres">
      <dgm:prSet presAssocID="{6446BA97-2CC1-4F7A-BBC7-ACAD975DCA7E}" presName="vert1" presStyleCnt="0"/>
      <dgm:spPr/>
    </dgm:pt>
    <dgm:pt modelId="{33B402F9-8C08-4658-BDCC-DA1919E36A4A}" type="pres">
      <dgm:prSet presAssocID="{CC8A7BBD-0F86-4A80-994B-853BC064E810}" presName="thickLine" presStyleLbl="alignNode1" presStyleIdx="2" presStyleCnt="5"/>
      <dgm:spPr/>
    </dgm:pt>
    <dgm:pt modelId="{CAB3DF7E-51E1-4B46-8EA5-319C76FFE3DE}" type="pres">
      <dgm:prSet presAssocID="{CC8A7BBD-0F86-4A80-994B-853BC064E810}" presName="horz1" presStyleCnt="0"/>
      <dgm:spPr/>
    </dgm:pt>
    <dgm:pt modelId="{F0A76D96-2CE5-4528-AD50-1950E253D61C}" type="pres">
      <dgm:prSet presAssocID="{CC8A7BBD-0F86-4A80-994B-853BC064E810}" presName="tx1" presStyleLbl="revTx" presStyleIdx="2" presStyleCnt="5"/>
      <dgm:spPr/>
    </dgm:pt>
    <dgm:pt modelId="{335A9328-F2F9-49D1-8E56-F36E169251C5}" type="pres">
      <dgm:prSet presAssocID="{CC8A7BBD-0F86-4A80-994B-853BC064E810}" presName="vert1" presStyleCnt="0"/>
      <dgm:spPr/>
    </dgm:pt>
    <dgm:pt modelId="{9F86287C-9E30-454C-BF62-565CE9EF7755}" type="pres">
      <dgm:prSet presAssocID="{029D3D53-7076-4D8C-BD89-F6C3BD7410BC}" presName="thickLine" presStyleLbl="alignNode1" presStyleIdx="3" presStyleCnt="5"/>
      <dgm:spPr/>
    </dgm:pt>
    <dgm:pt modelId="{0EB087D3-C15A-4FCC-8E77-835A008DF400}" type="pres">
      <dgm:prSet presAssocID="{029D3D53-7076-4D8C-BD89-F6C3BD7410BC}" presName="horz1" presStyleCnt="0"/>
      <dgm:spPr/>
    </dgm:pt>
    <dgm:pt modelId="{1564FE31-BC6C-4313-88BC-23043BEF1E33}" type="pres">
      <dgm:prSet presAssocID="{029D3D53-7076-4D8C-BD89-F6C3BD7410BC}" presName="tx1" presStyleLbl="revTx" presStyleIdx="3" presStyleCnt="5"/>
      <dgm:spPr/>
    </dgm:pt>
    <dgm:pt modelId="{8722BCBA-77D4-4B2F-AEC1-2D23F2BFA261}" type="pres">
      <dgm:prSet presAssocID="{029D3D53-7076-4D8C-BD89-F6C3BD7410BC}" presName="vert1" presStyleCnt="0"/>
      <dgm:spPr/>
    </dgm:pt>
    <dgm:pt modelId="{FC99BAE7-3CC9-402C-8D92-104BCA98114B}" type="pres">
      <dgm:prSet presAssocID="{DA3DEB49-2D51-46EE-AF46-04A5FDB54A9C}" presName="thickLine" presStyleLbl="alignNode1" presStyleIdx="4" presStyleCnt="5"/>
      <dgm:spPr/>
    </dgm:pt>
    <dgm:pt modelId="{B244E5C0-C84C-4AEC-8158-E2463BAEB806}" type="pres">
      <dgm:prSet presAssocID="{DA3DEB49-2D51-46EE-AF46-04A5FDB54A9C}" presName="horz1" presStyleCnt="0"/>
      <dgm:spPr/>
    </dgm:pt>
    <dgm:pt modelId="{E3ED32AA-142D-4FA4-889A-364F8CC6AF6D}" type="pres">
      <dgm:prSet presAssocID="{DA3DEB49-2D51-46EE-AF46-04A5FDB54A9C}" presName="tx1" presStyleLbl="revTx" presStyleIdx="4" presStyleCnt="5"/>
      <dgm:spPr/>
    </dgm:pt>
    <dgm:pt modelId="{F75E42D1-C885-4FE7-BE3A-27F898665913}" type="pres">
      <dgm:prSet presAssocID="{DA3DEB49-2D51-46EE-AF46-04A5FDB54A9C}" presName="vert1" presStyleCnt="0"/>
      <dgm:spPr/>
    </dgm:pt>
  </dgm:ptLst>
  <dgm:cxnLst>
    <dgm:cxn modelId="{04F7283A-5FDE-49BB-BD9B-9710B8FBE4B5}" srcId="{492157BD-114B-494F-9F1B-8A89D991D8F9}" destId="{6446BA97-2CC1-4F7A-BBC7-ACAD975DCA7E}" srcOrd="1" destOrd="0" parTransId="{239B8AAE-841C-4B12-97BC-CD8F8DF4584C}" sibTransId="{177695E6-8F08-4B99-B6EC-22E3253A9453}"/>
    <dgm:cxn modelId="{F385036D-2544-4D12-906D-DB1E8941069E}" type="presOf" srcId="{CC8A7BBD-0F86-4A80-994B-853BC064E810}" destId="{F0A76D96-2CE5-4528-AD50-1950E253D61C}" srcOrd="0" destOrd="0" presId="urn:microsoft.com/office/officeart/2008/layout/LinedList"/>
    <dgm:cxn modelId="{6A9FA074-9E0A-4F72-8687-42D33D97A44A}" type="presOf" srcId="{F2EF34CF-A68D-440A-9FC9-78CB00B3D722}" destId="{15DFE63A-DC28-4F4F-A0A1-1EFE43C9F359}" srcOrd="0" destOrd="0" presId="urn:microsoft.com/office/officeart/2008/layout/LinedList"/>
    <dgm:cxn modelId="{8058CF8F-5029-4814-8B9C-3FEF6A2DD4E2}" type="presOf" srcId="{029D3D53-7076-4D8C-BD89-F6C3BD7410BC}" destId="{1564FE31-BC6C-4313-88BC-23043BEF1E33}" srcOrd="0" destOrd="0" presId="urn:microsoft.com/office/officeart/2008/layout/LinedList"/>
    <dgm:cxn modelId="{73874B9A-87CA-46D1-A97E-5D2ECB6887CE}" srcId="{492157BD-114B-494F-9F1B-8A89D991D8F9}" destId="{CC8A7BBD-0F86-4A80-994B-853BC064E810}" srcOrd="2" destOrd="0" parTransId="{93BF116A-A670-43E2-A279-ADD5634E1C7F}" sibTransId="{F8C090FB-F8BD-4F01-87E4-F209F6A82CA0}"/>
    <dgm:cxn modelId="{E0BF869A-E792-48A2-921B-274F22AC88B5}" type="presOf" srcId="{DA3DEB49-2D51-46EE-AF46-04A5FDB54A9C}" destId="{E3ED32AA-142D-4FA4-889A-364F8CC6AF6D}" srcOrd="0" destOrd="0" presId="urn:microsoft.com/office/officeart/2008/layout/LinedList"/>
    <dgm:cxn modelId="{3BA615A1-3AD4-4527-B62E-53B86710FC34}" srcId="{492157BD-114B-494F-9F1B-8A89D991D8F9}" destId="{DA3DEB49-2D51-46EE-AF46-04A5FDB54A9C}" srcOrd="4" destOrd="0" parTransId="{46DC46E9-7688-48BD-B96D-F811F20B426C}" sibTransId="{A934C5E4-304D-4418-8171-D1FE512CA0DA}"/>
    <dgm:cxn modelId="{BE9A3FCD-7EA1-4682-ADB3-82A4E03D69BC}" srcId="{492157BD-114B-494F-9F1B-8A89D991D8F9}" destId="{029D3D53-7076-4D8C-BD89-F6C3BD7410BC}" srcOrd="3" destOrd="0" parTransId="{5D7F34D9-F9D7-4F5E-9D44-B6D9E55FC7C6}" sibTransId="{02F4A48E-76BB-43A2-ACB9-4AE76965C0D2}"/>
    <dgm:cxn modelId="{CA5B42CE-E136-4455-8008-26083BC115A5}" type="presOf" srcId="{6446BA97-2CC1-4F7A-BBC7-ACAD975DCA7E}" destId="{5E9A2C5A-8B28-4D5A-8B35-8859ED5DA763}" srcOrd="0" destOrd="0" presId="urn:microsoft.com/office/officeart/2008/layout/LinedList"/>
    <dgm:cxn modelId="{048DF9D2-FDD1-40C1-B84E-06C12B0A0C12}" type="presOf" srcId="{492157BD-114B-494F-9F1B-8A89D991D8F9}" destId="{2356A59A-4851-4895-BA69-F8B35769845F}" srcOrd="0" destOrd="0" presId="urn:microsoft.com/office/officeart/2008/layout/LinedList"/>
    <dgm:cxn modelId="{E3CB98EB-9A58-42F4-B7CF-0E2F1A901175}" srcId="{492157BD-114B-494F-9F1B-8A89D991D8F9}" destId="{F2EF34CF-A68D-440A-9FC9-78CB00B3D722}" srcOrd="0" destOrd="0" parTransId="{23D0BD97-4F09-4A0F-A045-2273AD6FD06D}" sibTransId="{62DF9F63-C5B4-48E6-AF76-E1A8D69DF937}"/>
    <dgm:cxn modelId="{520F2FA2-D229-48E4-8907-0039678474C3}" type="presParOf" srcId="{2356A59A-4851-4895-BA69-F8B35769845F}" destId="{944AA447-5AF8-47BF-AED0-3B12CD9B8ED4}" srcOrd="0" destOrd="0" presId="urn:microsoft.com/office/officeart/2008/layout/LinedList"/>
    <dgm:cxn modelId="{F565BAAF-E394-49D9-A2A0-E4AE5D43EEFA}" type="presParOf" srcId="{2356A59A-4851-4895-BA69-F8B35769845F}" destId="{8D7F0C00-7FF8-4F40-9E28-EB273C21FDB6}" srcOrd="1" destOrd="0" presId="urn:microsoft.com/office/officeart/2008/layout/LinedList"/>
    <dgm:cxn modelId="{B5EB893B-6A9E-4F9C-9348-F073E98D985D}" type="presParOf" srcId="{8D7F0C00-7FF8-4F40-9E28-EB273C21FDB6}" destId="{15DFE63A-DC28-4F4F-A0A1-1EFE43C9F359}" srcOrd="0" destOrd="0" presId="urn:microsoft.com/office/officeart/2008/layout/LinedList"/>
    <dgm:cxn modelId="{68A3791A-6171-4C2A-9B2B-352F96F61A3E}" type="presParOf" srcId="{8D7F0C00-7FF8-4F40-9E28-EB273C21FDB6}" destId="{37CB90FB-7B80-426A-B43D-FC40FAA30ED0}" srcOrd="1" destOrd="0" presId="urn:microsoft.com/office/officeart/2008/layout/LinedList"/>
    <dgm:cxn modelId="{21B2DD3D-44DF-46E4-B297-C0B9E40B678D}" type="presParOf" srcId="{2356A59A-4851-4895-BA69-F8B35769845F}" destId="{AD32684E-B328-4BEA-9A1F-297B9FD6818C}" srcOrd="2" destOrd="0" presId="urn:microsoft.com/office/officeart/2008/layout/LinedList"/>
    <dgm:cxn modelId="{395AB651-326B-469F-BC8F-B4ACA1317944}" type="presParOf" srcId="{2356A59A-4851-4895-BA69-F8B35769845F}" destId="{282729E6-0FB8-4C11-9AE3-441EBDA9FA5D}" srcOrd="3" destOrd="0" presId="urn:microsoft.com/office/officeart/2008/layout/LinedList"/>
    <dgm:cxn modelId="{45E1C375-D149-4515-86B0-C8F6C1A3626E}" type="presParOf" srcId="{282729E6-0FB8-4C11-9AE3-441EBDA9FA5D}" destId="{5E9A2C5A-8B28-4D5A-8B35-8859ED5DA763}" srcOrd="0" destOrd="0" presId="urn:microsoft.com/office/officeart/2008/layout/LinedList"/>
    <dgm:cxn modelId="{68F44AE0-7C7C-48B4-B2B8-88445013F886}" type="presParOf" srcId="{282729E6-0FB8-4C11-9AE3-441EBDA9FA5D}" destId="{4262494D-25F7-459F-8D81-9CB91C0F6F72}" srcOrd="1" destOrd="0" presId="urn:microsoft.com/office/officeart/2008/layout/LinedList"/>
    <dgm:cxn modelId="{FE5ABCD3-8ECB-4EC5-8A73-9B23E737D69A}" type="presParOf" srcId="{2356A59A-4851-4895-BA69-F8B35769845F}" destId="{33B402F9-8C08-4658-BDCC-DA1919E36A4A}" srcOrd="4" destOrd="0" presId="urn:microsoft.com/office/officeart/2008/layout/LinedList"/>
    <dgm:cxn modelId="{B8978316-A699-45BF-9962-08EF247FE0FB}" type="presParOf" srcId="{2356A59A-4851-4895-BA69-F8B35769845F}" destId="{CAB3DF7E-51E1-4B46-8EA5-319C76FFE3DE}" srcOrd="5" destOrd="0" presId="urn:microsoft.com/office/officeart/2008/layout/LinedList"/>
    <dgm:cxn modelId="{8873566B-A96A-49A0-BB56-9DC26D62203C}" type="presParOf" srcId="{CAB3DF7E-51E1-4B46-8EA5-319C76FFE3DE}" destId="{F0A76D96-2CE5-4528-AD50-1950E253D61C}" srcOrd="0" destOrd="0" presId="urn:microsoft.com/office/officeart/2008/layout/LinedList"/>
    <dgm:cxn modelId="{ABFA1D48-CCA4-44B5-B886-F034D09DE32D}" type="presParOf" srcId="{CAB3DF7E-51E1-4B46-8EA5-319C76FFE3DE}" destId="{335A9328-F2F9-49D1-8E56-F36E169251C5}" srcOrd="1" destOrd="0" presId="urn:microsoft.com/office/officeart/2008/layout/LinedList"/>
    <dgm:cxn modelId="{5732092D-DB98-4750-8982-744E91DF7C08}" type="presParOf" srcId="{2356A59A-4851-4895-BA69-F8B35769845F}" destId="{9F86287C-9E30-454C-BF62-565CE9EF7755}" srcOrd="6" destOrd="0" presId="urn:microsoft.com/office/officeart/2008/layout/LinedList"/>
    <dgm:cxn modelId="{0A53719B-1C7A-43B6-A542-18BAF231C39D}" type="presParOf" srcId="{2356A59A-4851-4895-BA69-F8B35769845F}" destId="{0EB087D3-C15A-4FCC-8E77-835A008DF400}" srcOrd="7" destOrd="0" presId="urn:microsoft.com/office/officeart/2008/layout/LinedList"/>
    <dgm:cxn modelId="{90CC88FE-62DC-49EF-ADE3-2D9B68E97E43}" type="presParOf" srcId="{0EB087D3-C15A-4FCC-8E77-835A008DF400}" destId="{1564FE31-BC6C-4313-88BC-23043BEF1E33}" srcOrd="0" destOrd="0" presId="urn:microsoft.com/office/officeart/2008/layout/LinedList"/>
    <dgm:cxn modelId="{44278255-03BE-49D1-82AE-B1F0C5DC1827}" type="presParOf" srcId="{0EB087D3-C15A-4FCC-8E77-835A008DF400}" destId="{8722BCBA-77D4-4B2F-AEC1-2D23F2BFA261}" srcOrd="1" destOrd="0" presId="urn:microsoft.com/office/officeart/2008/layout/LinedList"/>
    <dgm:cxn modelId="{1AF5BAB0-12C1-4986-B018-50AF2A1391B6}" type="presParOf" srcId="{2356A59A-4851-4895-BA69-F8B35769845F}" destId="{FC99BAE7-3CC9-402C-8D92-104BCA98114B}" srcOrd="8" destOrd="0" presId="urn:microsoft.com/office/officeart/2008/layout/LinedList"/>
    <dgm:cxn modelId="{C52C31B3-7194-46D7-815B-FCACA3DA8077}" type="presParOf" srcId="{2356A59A-4851-4895-BA69-F8B35769845F}" destId="{B244E5C0-C84C-4AEC-8158-E2463BAEB806}" srcOrd="9" destOrd="0" presId="urn:microsoft.com/office/officeart/2008/layout/LinedList"/>
    <dgm:cxn modelId="{F58E5A6D-DD39-4975-B05E-EBD809DDCA0B}" type="presParOf" srcId="{B244E5C0-C84C-4AEC-8158-E2463BAEB806}" destId="{E3ED32AA-142D-4FA4-889A-364F8CC6AF6D}" srcOrd="0" destOrd="0" presId="urn:microsoft.com/office/officeart/2008/layout/LinedList"/>
    <dgm:cxn modelId="{58F73A17-5828-423B-A4F2-9155E5E00A79}" type="presParOf" srcId="{B244E5C0-C84C-4AEC-8158-E2463BAEB806}" destId="{F75E42D1-C885-4FE7-BE3A-27F8986659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BEA09E-4A31-40D8-ACF6-BBC747A1DA3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16F17FF-9342-4FA2-834A-860F4EBC6E8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0" i="0">
              <a:latin typeface="Calibri"/>
              <a:ea typeface="Calibri"/>
              <a:cs typeface="Calibri"/>
            </a:rPr>
            <a:t>Muscle strengthening 2 or more days per </a:t>
          </a:r>
          <a:r>
            <a:rPr lang="en-US" b="0" i="0">
              <a:latin typeface="Trebuchet MS" panose="020B0603020202020204"/>
            </a:rPr>
            <a:t>week</a:t>
          </a:r>
        </a:p>
      </dgm:t>
    </dgm:pt>
    <dgm:pt modelId="{289960EA-B954-4A83-9F74-4192E5038952}" type="parTrans" cxnId="{BFD2B508-01D5-4AB5-BCC2-AD306F869207}">
      <dgm:prSet/>
      <dgm:spPr/>
      <dgm:t>
        <a:bodyPr/>
        <a:lstStyle/>
        <a:p>
          <a:endParaRPr lang="en-US"/>
        </a:p>
      </dgm:t>
    </dgm:pt>
    <dgm:pt modelId="{34B97AE1-D038-448C-94E2-3FD0CA5F7420}" type="sibTrans" cxnId="{BFD2B508-01D5-4AB5-BCC2-AD306F869207}">
      <dgm:prSet/>
      <dgm:spPr/>
      <dgm:t>
        <a:bodyPr/>
        <a:lstStyle/>
        <a:p>
          <a:endParaRPr lang="en-US"/>
        </a:p>
      </dgm:t>
    </dgm:pt>
    <dgm:pt modelId="{515D97A7-3082-465F-8B41-42D5890581E1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0" i="0">
              <a:latin typeface="Trebuchet MS" panose="020B0603020202020204"/>
            </a:rPr>
            <a:t>Adults</a:t>
          </a:r>
          <a:r>
            <a:rPr lang="en-US" b="0" i="0"/>
            <a:t> – at least 150 – 300 mins a week of moderate intensity, or 75 -150 mins a week of vigorous intensity aerobic physical activity</a:t>
          </a:r>
          <a:endParaRPr lang="en-US"/>
        </a:p>
      </dgm:t>
    </dgm:pt>
    <dgm:pt modelId="{F7C08824-3176-4A7E-A3F6-BDE048B30650}" type="parTrans" cxnId="{783C6BF3-0A41-462E-B5AC-BDA66FFE1BD3}">
      <dgm:prSet/>
      <dgm:spPr/>
    </dgm:pt>
    <dgm:pt modelId="{48107BAC-207E-4A20-B7D8-9CE1331D97D5}" type="sibTrans" cxnId="{783C6BF3-0A41-462E-B5AC-BDA66FFE1BD3}">
      <dgm:prSet/>
      <dgm:spPr/>
    </dgm:pt>
    <dgm:pt modelId="{5EFD2A56-6B92-43A8-AC22-F6FF040F0404}" type="pres">
      <dgm:prSet presAssocID="{39BEA09E-4A31-40D8-ACF6-BBC747A1DA36}" presName="root" presStyleCnt="0">
        <dgm:presLayoutVars>
          <dgm:dir/>
          <dgm:resizeHandles val="exact"/>
        </dgm:presLayoutVars>
      </dgm:prSet>
      <dgm:spPr/>
    </dgm:pt>
    <dgm:pt modelId="{9070ACD0-0DF3-407F-9900-B9469A54B3C6}" type="pres">
      <dgm:prSet presAssocID="{316F17FF-9342-4FA2-834A-860F4EBC6E8F}" presName="compNode" presStyleCnt="0"/>
      <dgm:spPr/>
    </dgm:pt>
    <dgm:pt modelId="{39B3C119-1E76-49A2-83F1-5BF95CE7BFF1}" type="pres">
      <dgm:prSet presAssocID="{316F17FF-9342-4FA2-834A-860F4EBC6E8F}" presName="iconBgRect" presStyleLbl="bgShp" presStyleIdx="0" presStyleCnt="2"/>
      <dgm:spPr/>
    </dgm:pt>
    <dgm:pt modelId="{E75CE509-AEED-479E-895F-6DBCE7F149EC}" type="pres">
      <dgm:prSet presAssocID="{316F17FF-9342-4FA2-834A-860F4EBC6E8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078C4A37-12BD-4F68-A774-90A3AD102197}" type="pres">
      <dgm:prSet presAssocID="{316F17FF-9342-4FA2-834A-860F4EBC6E8F}" presName="spaceRect" presStyleCnt="0"/>
      <dgm:spPr/>
    </dgm:pt>
    <dgm:pt modelId="{A7D843BD-F5D6-4984-A03D-A85E188EA188}" type="pres">
      <dgm:prSet presAssocID="{316F17FF-9342-4FA2-834A-860F4EBC6E8F}" presName="textRect" presStyleLbl="revTx" presStyleIdx="0" presStyleCnt="2">
        <dgm:presLayoutVars>
          <dgm:chMax val="1"/>
          <dgm:chPref val="1"/>
        </dgm:presLayoutVars>
      </dgm:prSet>
      <dgm:spPr/>
    </dgm:pt>
    <dgm:pt modelId="{23E6D7F1-6057-4399-94E7-7D5F1B67F995}" type="pres">
      <dgm:prSet presAssocID="{34B97AE1-D038-448C-94E2-3FD0CA5F7420}" presName="sibTrans" presStyleCnt="0"/>
      <dgm:spPr/>
    </dgm:pt>
    <dgm:pt modelId="{44924CFD-8321-42B8-B9F1-4C7C672A88CD}" type="pres">
      <dgm:prSet presAssocID="{515D97A7-3082-465F-8B41-42D5890581E1}" presName="compNode" presStyleCnt="0"/>
      <dgm:spPr/>
    </dgm:pt>
    <dgm:pt modelId="{164540E5-1C58-4601-82BF-47EAED58B435}" type="pres">
      <dgm:prSet presAssocID="{515D97A7-3082-465F-8B41-42D5890581E1}" presName="iconBgRect" presStyleLbl="bgShp" presStyleIdx="1" presStyleCnt="2"/>
      <dgm:spPr/>
    </dgm:pt>
    <dgm:pt modelId="{9CF9F7EE-4073-494C-A8A7-6316A1DCC1EA}" type="pres">
      <dgm:prSet presAssocID="{515D97A7-3082-465F-8B41-42D5890581E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B6251DAE-E6B3-4A24-B3E5-02842EC2B710}" type="pres">
      <dgm:prSet presAssocID="{515D97A7-3082-465F-8B41-42D5890581E1}" presName="spaceRect" presStyleCnt="0"/>
      <dgm:spPr/>
    </dgm:pt>
    <dgm:pt modelId="{6AAA5070-5B7D-4596-8381-3BDCD9A2B6E7}" type="pres">
      <dgm:prSet presAssocID="{515D97A7-3082-465F-8B41-42D5890581E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FD2B508-01D5-4AB5-BCC2-AD306F869207}" srcId="{39BEA09E-4A31-40D8-ACF6-BBC747A1DA36}" destId="{316F17FF-9342-4FA2-834A-860F4EBC6E8F}" srcOrd="0" destOrd="0" parTransId="{289960EA-B954-4A83-9F74-4192E5038952}" sibTransId="{34B97AE1-D038-448C-94E2-3FD0CA5F7420}"/>
    <dgm:cxn modelId="{16AC4B2E-80D8-4B88-9DB1-932AFDFAAC13}" type="presOf" srcId="{515D97A7-3082-465F-8B41-42D5890581E1}" destId="{6AAA5070-5B7D-4596-8381-3BDCD9A2B6E7}" srcOrd="0" destOrd="0" presId="urn:microsoft.com/office/officeart/2018/5/layout/IconCircleLabelList"/>
    <dgm:cxn modelId="{F3D7BE48-EE01-4321-ABBB-F1DE616B5987}" type="presOf" srcId="{39BEA09E-4A31-40D8-ACF6-BBC747A1DA36}" destId="{5EFD2A56-6B92-43A8-AC22-F6FF040F0404}" srcOrd="0" destOrd="0" presId="urn:microsoft.com/office/officeart/2018/5/layout/IconCircleLabelList"/>
    <dgm:cxn modelId="{03B0E8BF-B3F5-4FE1-A98D-4C65F412C531}" type="presOf" srcId="{316F17FF-9342-4FA2-834A-860F4EBC6E8F}" destId="{A7D843BD-F5D6-4984-A03D-A85E188EA188}" srcOrd="0" destOrd="0" presId="urn:microsoft.com/office/officeart/2018/5/layout/IconCircleLabelList"/>
    <dgm:cxn modelId="{783C6BF3-0A41-462E-B5AC-BDA66FFE1BD3}" srcId="{39BEA09E-4A31-40D8-ACF6-BBC747A1DA36}" destId="{515D97A7-3082-465F-8B41-42D5890581E1}" srcOrd="1" destOrd="0" parTransId="{F7C08824-3176-4A7E-A3F6-BDE048B30650}" sibTransId="{48107BAC-207E-4A20-B7D8-9CE1331D97D5}"/>
    <dgm:cxn modelId="{83EFF791-72FB-4FFD-B8B2-BA9AC3ED181D}" type="presParOf" srcId="{5EFD2A56-6B92-43A8-AC22-F6FF040F0404}" destId="{9070ACD0-0DF3-407F-9900-B9469A54B3C6}" srcOrd="0" destOrd="0" presId="urn:microsoft.com/office/officeart/2018/5/layout/IconCircleLabelList"/>
    <dgm:cxn modelId="{8DD339D0-6759-40DD-A3E8-2EC1E577B951}" type="presParOf" srcId="{9070ACD0-0DF3-407F-9900-B9469A54B3C6}" destId="{39B3C119-1E76-49A2-83F1-5BF95CE7BFF1}" srcOrd="0" destOrd="0" presId="urn:microsoft.com/office/officeart/2018/5/layout/IconCircleLabelList"/>
    <dgm:cxn modelId="{E5A987C8-BF01-4E2D-AD11-0AE0F02604CC}" type="presParOf" srcId="{9070ACD0-0DF3-407F-9900-B9469A54B3C6}" destId="{E75CE509-AEED-479E-895F-6DBCE7F149EC}" srcOrd="1" destOrd="0" presId="urn:microsoft.com/office/officeart/2018/5/layout/IconCircleLabelList"/>
    <dgm:cxn modelId="{AE7A4856-B15C-4097-A444-F241D4D72662}" type="presParOf" srcId="{9070ACD0-0DF3-407F-9900-B9469A54B3C6}" destId="{078C4A37-12BD-4F68-A774-90A3AD102197}" srcOrd="2" destOrd="0" presId="urn:microsoft.com/office/officeart/2018/5/layout/IconCircleLabelList"/>
    <dgm:cxn modelId="{0C3C8C9E-9353-473E-9F96-50CC7E750209}" type="presParOf" srcId="{9070ACD0-0DF3-407F-9900-B9469A54B3C6}" destId="{A7D843BD-F5D6-4984-A03D-A85E188EA188}" srcOrd="3" destOrd="0" presId="urn:microsoft.com/office/officeart/2018/5/layout/IconCircleLabelList"/>
    <dgm:cxn modelId="{BDA2FB74-821F-49DD-8740-134724703779}" type="presParOf" srcId="{5EFD2A56-6B92-43A8-AC22-F6FF040F0404}" destId="{23E6D7F1-6057-4399-94E7-7D5F1B67F995}" srcOrd="1" destOrd="0" presId="urn:microsoft.com/office/officeart/2018/5/layout/IconCircleLabelList"/>
    <dgm:cxn modelId="{8846AAF4-30B5-47FE-B119-82B793F6FB67}" type="presParOf" srcId="{5EFD2A56-6B92-43A8-AC22-F6FF040F0404}" destId="{44924CFD-8321-42B8-B9F1-4C7C672A88CD}" srcOrd="2" destOrd="0" presId="urn:microsoft.com/office/officeart/2018/5/layout/IconCircleLabelList"/>
    <dgm:cxn modelId="{6A875EFB-74C3-416B-8DF9-85A6A2B718CE}" type="presParOf" srcId="{44924CFD-8321-42B8-B9F1-4C7C672A88CD}" destId="{164540E5-1C58-4601-82BF-47EAED58B435}" srcOrd="0" destOrd="0" presId="urn:microsoft.com/office/officeart/2018/5/layout/IconCircleLabelList"/>
    <dgm:cxn modelId="{CA6EABFB-C8E7-45E7-ADA0-A9A4047DD728}" type="presParOf" srcId="{44924CFD-8321-42B8-B9F1-4C7C672A88CD}" destId="{9CF9F7EE-4073-494C-A8A7-6316A1DCC1EA}" srcOrd="1" destOrd="0" presId="urn:microsoft.com/office/officeart/2018/5/layout/IconCircleLabelList"/>
    <dgm:cxn modelId="{74A81212-E0DE-467F-A555-236451B2E7CC}" type="presParOf" srcId="{44924CFD-8321-42B8-B9F1-4C7C672A88CD}" destId="{B6251DAE-E6B3-4A24-B3E5-02842EC2B710}" srcOrd="2" destOrd="0" presId="urn:microsoft.com/office/officeart/2018/5/layout/IconCircleLabelList"/>
    <dgm:cxn modelId="{CCC82D57-FEFF-4A66-9744-6310548F8548}" type="presParOf" srcId="{44924CFD-8321-42B8-B9F1-4C7C672A88CD}" destId="{6AAA5070-5B7D-4596-8381-3BDCD9A2B6E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09304B-3DB7-427C-881C-0982D4CB12BB}">
      <dsp:nvSpPr>
        <dsp:cNvPr id="0" name=""/>
        <dsp:cNvSpPr/>
      </dsp:nvSpPr>
      <dsp:spPr>
        <a:xfrm>
          <a:off x="0" y="455"/>
          <a:ext cx="4971603" cy="10667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994EA-4804-4AFD-BC96-4261DEC1AB69}">
      <dsp:nvSpPr>
        <dsp:cNvPr id="0" name=""/>
        <dsp:cNvSpPr/>
      </dsp:nvSpPr>
      <dsp:spPr>
        <a:xfrm>
          <a:off x="322704" y="240484"/>
          <a:ext cx="586735" cy="5867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52C8B-CC3C-4953-8498-8ED775E057E2}">
      <dsp:nvSpPr>
        <dsp:cNvPr id="0" name=""/>
        <dsp:cNvSpPr/>
      </dsp:nvSpPr>
      <dsp:spPr>
        <a:xfrm>
          <a:off x="1232145" y="455"/>
          <a:ext cx="3739457" cy="1066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902" tIns="112902" rIns="112902" bIns="11290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Amount of heat required to raise the temp of 1g of H2O by 1C (14.5 to 15.5)</a:t>
          </a:r>
          <a:endParaRPr lang="en-US" sz="2100" kern="1200"/>
        </a:p>
      </dsp:txBody>
      <dsp:txXfrm>
        <a:off x="1232145" y="455"/>
        <a:ext cx="3739457" cy="1066792"/>
      </dsp:txXfrm>
    </dsp:sp>
    <dsp:sp modelId="{E6706D7B-049B-4257-9282-480341872292}">
      <dsp:nvSpPr>
        <dsp:cNvPr id="0" name=""/>
        <dsp:cNvSpPr/>
      </dsp:nvSpPr>
      <dsp:spPr>
        <a:xfrm>
          <a:off x="0" y="1333946"/>
          <a:ext cx="4971603" cy="10667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8BF47-AF21-4A57-95E3-3A3FED6080EE}">
      <dsp:nvSpPr>
        <dsp:cNvPr id="0" name=""/>
        <dsp:cNvSpPr/>
      </dsp:nvSpPr>
      <dsp:spPr>
        <a:xfrm>
          <a:off x="322704" y="1573975"/>
          <a:ext cx="586735" cy="5867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07CEF-A664-47AF-A8EE-F41FDBCA47B0}">
      <dsp:nvSpPr>
        <dsp:cNvPr id="0" name=""/>
        <dsp:cNvSpPr/>
      </dsp:nvSpPr>
      <dsp:spPr>
        <a:xfrm>
          <a:off x="1232145" y="1333946"/>
          <a:ext cx="3739457" cy="1066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902" tIns="112902" rIns="112902" bIns="11290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Measure of energy</a:t>
          </a:r>
          <a:endParaRPr lang="en-US" sz="2100" kern="1200"/>
        </a:p>
      </dsp:txBody>
      <dsp:txXfrm>
        <a:off x="1232145" y="1333946"/>
        <a:ext cx="3739457" cy="1066792"/>
      </dsp:txXfrm>
    </dsp:sp>
    <dsp:sp modelId="{036C8993-F4D6-44EC-BFA0-65E3788DEAD4}">
      <dsp:nvSpPr>
        <dsp:cNvPr id="0" name=""/>
        <dsp:cNvSpPr/>
      </dsp:nvSpPr>
      <dsp:spPr>
        <a:xfrm>
          <a:off x="0" y="2667437"/>
          <a:ext cx="4971603" cy="10667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82F8F-A7BE-4600-9F26-EEFC8ECE62EE}">
      <dsp:nvSpPr>
        <dsp:cNvPr id="0" name=""/>
        <dsp:cNvSpPr/>
      </dsp:nvSpPr>
      <dsp:spPr>
        <a:xfrm>
          <a:off x="322704" y="2907465"/>
          <a:ext cx="586735" cy="5867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614BD0-AFA0-486F-8EE7-615D34D91C31}">
      <dsp:nvSpPr>
        <dsp:cNvPr id="0" name=""/>
        <dsp:cNvSpPr/>
      </dsp:nvSpPr>
      <dsp:spPr>
        <a:xfrm>
          <a:off x="1232145" y="2667437"/>
          <a:ext cx="3739457" cy="1066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902" tIns="112902" rIns="112902" bIns="11290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1C = kcal = 1000 cal</a:t>
          </a:r>
          <a:endParaRPr lang="en-US" sz="2100" kern="1200"/>
        </a:p>
      </dsp:txBody>
      <dsp:txXfrm>
        <a:off x="1232145" y="2667437"/>
        <a:ext cx="3739457" cy="1066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7EF78-7222-4FED-9659-19F3FD7E1214}">
      <dsp:nvSpPr>
        <dsp:cNvPr id="0" name=""/>
        <dsp:cNvSpPr/>
      </dsp:nvSpPr>
      <dsp:spPr>
        <a:xfrm>
          <a:off x="0" y="1274"/>
          <a:ext cx="7213600" cy="6458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34C23-A861-4AB6-8FCD-76F14A4CDD8A}">
      <dsp:nvSpPr>
        <dsp:cNvPr id="0" name=""/>
        <dsp:cNvSpPr/>
      </dsp:nvSpPr>
      <dsp:spPr>
        <a:xfrm>
          <a:off x="195355" y="146579"/>
          <a:ext cx="355191" cy="3551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BFC2E8-B944-493D-A0E9-A077113ED117}">
      <dsp:nvSpPr>
        <dsp:cNvPr id="0" name=""/>
        <dsp:cNvSpPr/>
      </dsp:nvSpPr>
      <dsp:spPr>
        <a:xfrm>
          <a:off x="745902" y="1274"/>
          <a:ext cx="3246120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Calorie Restricted </a:t>
          </a:r>
        </a:p>
      </dsp:txBody>
      <dsp:txXfrm>
        <a:off x="745902" y="1274"/>
        <a:ext cx="3246120" cy="645802"/>
      </dsp:txXfrm>
    </dsp:sp>
    <dsp:sp modelId="{85517D19-8B74-407B-A28C-28CE5C57605C}">
      <dsp:nvSpPr>
        <dsp:cNvPr id="0" name=""/>
        <dsp:cNvSpPr/>
      </dsp:nvSpPr>
      <dsp:spPr>
        <a:xfrm>
          <a:off x="3992022" y="1274"/>
          <a:ext cx="3221577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Balanced deficit diet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Meal replacements are a type of calorie restriction</a:t>
          </a:r>
        </a:p>
      </dsp:txBody>
      <dsp:txXfrm>
        <a:off x="3992022" y="1274"/>
        <a:ext cx="3221577" cy="645802"/>
      </dsp:txXfrm>
    </dsp:sp>
    <dsp:sp modelId="{836ED5A5-C098-4394-A5CF-21EF644081AF}">
      <dsp:nvSpPr>
        <dsp:cNvPr id="0" name=""/>
        <dsp:cNvSpPr/>
      </dsp:nvSpPr>
      <dsp:spPr>
        <a:xfrm>
          <a:off x="0" y="808527"/>
          <a:ext cx="7213600" cy="6458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8A00F-41EB-4AEA-B5A0-E017224D7199}">
      <dsp:nvSpPr>
        <dsp:cNvPr id="0" name=""/>
        <dsp:cNvSpPr/>
      </dsp:nvSpPr>
      <dsp:spPr>
        <a:xfrm>
          <a:off x="195355" y="953833"/>
          <a:ext cx="355191" cy="3551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B4BB9-CC33-40EE-A9FB-4857044149A1}">
      <dsp:nvSpPr>
        <dsp:cNvPr id="0" name=""/>
        <dsp:cNvSpPr/>
      </dsp:nvSpPr>
      <dsp:spPr>
        <a:xfrm>
          <a:off x="745902" y="808527"/>
          <a:ext cx="3246120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Timing</a:t>
          </a:r>
        </a:p>
      </dsp:txBody>
      <dsp:txXfrm>
        <a:off x="745902" y="808527"/>
        <a:ext cx="3246120" cy="645802"/>
      </dsp:txXfrm>
    </dsp:sp>
    <dsp:sp modelId="{1DEA4A2C-2E37-462A-A7C0-C7589C2C66E5}">
      <dsp:nvSpPr>
        <dsp:cNvPr id="0" name=""/>
        <dsp:cNvSpPr/>
      </dsp:nvSpPr>
      <dsp:spPr>
        <a:xfrm>
          <a:off x="3992022" y="808527"/>
          <a:ext cx="3221577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Intermittent – 16-18h or longer (24-72+)</a:t>
          </a:r>
        </a:p>
      </dsp:txBody>
      <dsp:txXfrm>
        <a:off x="3992022" y="808527"/>
        <a:ext cx="3221577" cy="645802"/>
      </dsp:txXfrm>
    </dsp:sp>
    <dsp:sp modelId="{D87B9601-5F23-4536-B057-86F18E005864}">
      <dsp:nvSpPr>
        <dsp:cNvPr id="0" name=""/>
        <dsp:cNvSpPr/>
      </dsp:nvSpPr>
      <dsp:spPr>
        <a:xfrm>
          <a:off x="0" y="1615780"/>
          <a:ext cx="7213600" cy="6458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D7DE82-69D2-4EE4-ABC5-46769802CEA6}">
      <dsp:nvSpPr>
        <dsp:cNvPr id="0" name=""/>
        <dsp:cNvSpPr/>
      </dsp:nvSpPr>
      <dsp:spPr>
        <a:xfrm>
          <a:off x="195355" y="1761086"/>
          <a:ext cx="355191" cy="3551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2433C-7B58-458E-89D4-E1A8E2FF6386}">
      <dsp:nvSpPr>
        <dsp:cNvPr id="0" name=""/>
        <dsp:cNvSpPr/>
      </dsp:nvSpPr>
      <dsp:spPr>
        <a:xfrm>
          <a:off x="745902" y="1615780"/>
          <a:ext cx="3246120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Macronutrient Driven</a:t>
          </a:r>
        </a:p>
      </dsp:txBody>
      <dsp:txXfrm>
        <a:off x="745902" y="1615780"/>
        <a:ext cx="3246120" cy="645802"/>
      </dsp:txXfrm>
    </dsp:sp>
    <dsp:sp modelId="{001F05F5-7071-4709-9B87-FD62AED19593}">
      <dsp:nvSpPr>
        <dsp:cNvPr id="0" name=""/>
        <dsp:cNvSpPr/>
      </dsp:nvSpPr>
      <dsp:spPr>
        <a:xfrm>
          <a:off x="3992022" y="1615780"/>
          <a:ext cx="3221577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High protein, low carb and fat usually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Restricting certain nutrients (Keto)</a:t>
          </a:r>
        </a:p>
      </dsp:txBody>
      <dsp:txXfrm>
        <a:off x="3992022" y="1615780"/>
        <a:ext cx="3221577" cy="645802"/>
      </dsp:txXfrm>
    </dsp:sp>
    <dsp:sp modelId="{339E1B4D-67DE-40A0-B63C-BA61F090A5BC}">
      <dsp:nvSpPr>
        <dsp:cNvPr id="0" name=""/>
        <dsp:cNvSpPr/>
      </dsp:nvSpPr>
      <dsp:spPr>
        <a:xfrm>
          <a:off x="0" y="2423034"/>
          <a:ext cx="7213600" cy="64580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501400-16DE-4C2F-AEBB-1FC71048257D}">
      <dsp:nvSpPr>
        <dsp:cNvPr id="0" name=""/>
        <dsp:cNvSpPr/>
      </dsp:nvSpPr>
      <dsp:spPr>
        <a:xfrm>
          <a:off x="195355" y="2568339"/>
          <a:ext cx="355191" cy="3551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22949-D498-4438-A240-5C5F12264EE6}">
      <dsp:nvSpPr>
        <dsp:cNvPr id="0" name=""/>
        <dsp:cNvSpPr/>
      </dsp:nvSpPr>
      <dsp:spPr>
        <a:xfrm>
          <a:off x="745902" y="2423034"/>
          <a:ext cx="3246120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Glycemic Index</a:t>
          </a:r>
        </a:p>
      </dsp:txBody>
      <dsp:txXfrm>
        <a:off x="745902" y="2423034"/>
        <a:ext cx="3246120" cy="645802"/>
      </dsp:txXfrm>
    </dsp:sp>
    <dsp:sp modelId="{3D8D1EA6-128E-40BA-888C-7C6EE93B582B}">
      <dsp:nvSpPr>
        <dsp:cNvPr id="0" name=""/>
        <dsp:cNvSpPr/>
      </dsp:nvSpPr>
      <dsp:spPr>
        <a:xfrm>
          <a:off x="3992022" y="2423034"/>
          <a:ext cx="3221577" cy="645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47" tIns="68347" rIns="68347" bIns="68347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Limit foods with high glycemic index or high glycemic load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Proven for weight maintenance </a:t>
          </a:r>
        </a:p>
      </dsp:txBody>
      <dsp:txXfrm>
        <a:off x="3992022" y="2423034"/>
        <a:ext cx="3221577" cy="6458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59783A-5C63-4F7F-A301-33D97DAE3B45}">
      <dsp:nvSpPr>
        <dsp:cNvPr id="0" name=""/>
        <dsp:cNvSpPr/>
      </dsp:nvSpPr>
      <dsp:spPr>
        <a:xfrm>
          <a:off x="0" y="48217"/>
          <a:ext cx="4971603" cy="57037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Calorie intake usually 800-1800 </a:t>
          </a:r>
          <a:r>
            <a:rPr lang="en-US" sz="1500" b="0" i="0" kern="1200" dirty="0" err="1"/>
            <a:t>cal</a:t>
          </a:r>
          <a:r>
            <a:rPr lang="en-US" sz="1500" b="0" i="0" kern="1200" dirty="0"/>
            <a:t>/day</a:t>
          </a:r>
          <a:endParaRPr lang="en-US" sz="1500" kern="1200" dirty="0"/>
        </a:p>
      </dsp:txBody>
      <dsp:txXfrm>
        <a:off x="27843" y="76060"/>
        <a:ext cx="4915917" cy="514689"/>
      </dsp:txXfrm>
    </dsp:sp>
    <dsp:sp modelId="{64EFAC6E-1265-4E38-92F7-8D4EEDDE3488}">
      <dsp:nvSpPr>
        <dsp:cNvPr id="0" name=""/>
        <dsp:cNvSpPr/>
      </dsp:nvSpPr>
      <dsp:spPr>
        <a:xfrm>
          <a:off x="0" y="661792"/>
          <a:ext cx="4971603" cy="570375"/>
        </a:xfrm>
        <a:prstGeom prst="roundRect">
          <a:avLst/>
        </a:prstGeom>
        <a:gradFill rotWithShape="0">
          <a:gsLst>
            <a:gs pos="0">
              <a:schemeClr val="accent2">
                <a:hueOff val="-592857"/>
                <a:satOff val="2840"/>
                <a:lumOff val="2627"/>
                <a:alphaOff val="0"/>
                <a:tint val="96000"/>
                <a:lumMod val="100000"/>
              </a:schemeClr>
            </a:gs>
            <a:gs pos="78000">
              <a:schemeClr val="accent2">
                <a:hueOff val="-592857"/>
                <a:satOff val="2840"/>
                <a:lumOff val="262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I use BMR * 0.8 and round to get calorie goal</a:t>
          </a:r>
          <a:endParaRPr lang="en-US" sz="1500" kern="1200" dirty="0"/>
        </a:p>
      </dsp:txBody>
      <dsp:txXfrm>
        <a:off x="27843" y="689635"/>
        <a:ext cx="4915917" cy="514689"/>
      </dsp:txXfrm>
    </dsp:sp>
    <dsp:sp modelId="{A9FFFDC2-7454-483E-8C07-0B59E31F6619}">
      <dsp:nvSpPr>
        <dsp:cNvPr id="0" name=""/>
        <dsp:cNvSpPr/>
      </dsp:nvSpPr>
      <dsp:spPr>
        <a:xfrm>
          <a:off x="0" y="1275368"/>
          <a:ext cx="4971603" cy="570375"/>
        </a:xfrm>
        <a:prstGeom prst="roundRect">
          <a:avLst/>
        </a:prstGeom>
        <a:gradFill rotWithShape="0">
          <a:gsLst>
            <a:gs pos="0">
              <a:schemeClr val="accent2">
                <a:hueOff val="-1185714"/>
                <a:satOff val="5680"/>
                <a:lumOff val="5255"/>
                <a:alphaOff val="0"/>
                <a:tint val="96000"/>
                <a:lumMod val="100000"/>
              </a:schemeClr>
            </a:gs>
            <a:gs pos="78000">
              <a:schemeClr val="accent2">
                <a:hueOff val="-1185714"/>
                <a:satOff val="5680"/>
                <a:lumOff val="525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Then use height and ref weight to calculate protein intake</a:t>
          </a:r>
          <a:r>
            <a:rPr lang="en-US" sz="1500" kern="1200" dirty="0">
              <a:latin typeface="Trebuchet MS" panose="020B0603020202020204"/>
            </a:rPr>
            <a:t> (this is just a chart)</a:t>
          </a:r>
          <a:endParaRPr lang="en-US" sz="1500" kern="1200" dirty="0"/>
        </a:p>
      </dsp:txBody>
      <dsp:txXfrm>
        <a:off x="27843" y="1303211"/>
        <a:ext cx="4915917" cy="514689"/>
      </dsp:txXfrm>
    </dsp:sp>
    <dsp:sp modelId="{B84BDB9C-7F0C-4AD7-9905-9DADA3E0E3F3}">
      <dsp:nvSpPr>
        <dsp:cNvPr id="0" name=""/>
        <dsp:cNvSpPr/>
      </dsp:nvSpPr>
      <dsp:spPr>
        <a:xfrm>
          <a:off x="0" y="1888943"/>
          <a:ext cx="4971603" cy="570375"/>
        </a:xfrm>
        <a:prstGeom prst="roundRect">
          <a:avLst/>
        </a:prstGeom>
        <a:gradFill rotWithShape="0">
          <a:gsLst>
            <a:gs pos="0">
              <a:schemeClr val="accent2">
                <a:hueOff val="-1778572"/>
                <a:satOff val="8520"/>
                <a:lumOff val="7882"/>
                <a:alphaOff val="0"/>
                <a:tint val="96000"/>
                <a:lumMod val="100000"/>
              </a:schemeClr>
            </a:gs>
            <a:gs pos="78000">
              <a:schemeClr val="accent2">
                <a:hueOff val="-1778572"/>
                <a:satOff val="8520"/>
                <a:lumOff val="788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Calculate rest of </a:t>
          </a:r>
          <a:r>
            <a:rPr lang="en-US" sz="1500" b="0" i="0" kern="1200" dirty="0">
              <a:latin typeface="Trebuchet MS" panose="020B0603020202020204"/>
            </a:rPr>
            <a:t>macronutrients</a:t>
          </a:r>
          <a:r>
            <a:rPr lang="en-US" sz="1500" b="0" i="0" kern="1200" dirty="0"/>
            <a:t> from there</a:t>
          </a:r>
          <a:endParaRPr lang="en-US" sz="1500" kern="1200" dirty="0"/>
        </a:p>
      </dsp:txBody>
      <dsp:txXfrm>
        <a:off x="27843" y="1916786"/>
        <a:ext cx="4915917" cy="514689"/>
      </dsp:txXfrm>
    </dsp:sp>
    <dsp:sp modelId="{A4E18FD5-A30F-4CDE-A4BB-025F1DCEC636}">
      <dsp:nvSpPr>
        <dsp:cNvPr id="0" name=""/>
        <dsp:cNvSpPr/>
      </dsp:nvSpPr>
      <dsp:spPr>
        <a:xfrm>
          <a:off x="0" y="2502518"/>
          <a:ext cx="4971603" cy="570375"/>
        </a:xfrm>
        <a:prstGeom prst="roundRect">
          <a:avLst/>
        </a:prstGeom>
        <a:gradFill rotWithShape="0">
          <a:gsLst>
            <a:gs pos="0">
              <a:schemeClr val="accent2">
                <a:hueOff val="-2371429"/>
                <a:satOff val="11360"/>
                <a:lumOff val="10510"/>
                <a:alphaOff val="0"/>
                <a:tint val="96000"/>
                <a:lumMod val="100000"/>
              </a:schemeClr>
            </a:gs>
            <a:gs pos="78000">
              <a:schemeClr val="accent2">
                <a:hueOff val="-2371429"/>
                <a:satOff val="11360"/>
                <a:lumOff val="1051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Typically 35% protein, 30% fat, 30-35% carb</a:t>
          </a:r>
          <a:endParaRPr lang="en-US" sz="1500" kern="1200" dirty="0"/>
        </a:p>
      </dsp:txBody>
      <dsp:txXfrm>
        <a:off x="27843" y="2530361"/>
        <a:ext cx="4915917" cy="514689"/>
      </dsp:txXfrm>
    </dsp:sp>
    <dsp:sp modelId="{2A21201C-077F-4B5F-982E-7DACA21955EF}">
      <dsp:nvSpPr>
        <dsp:cNvPr id="0" name=""/>
        <dsp:cNvSpPr/>
      </dsp:nvSpPr>
      <dsp:spPr>
        <a:xfrm>
          <a:off x="0" y="3116093"/>
          <a:ext cx="4971603" cy="570375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Use DM exchange list for meal planning</a:t>
          </a:r>
          <a:endParaRPr lang="en-US" sz="1500" kern="1200" dirty="0"/>
        </a:p>
      </dsp:txBody>
      <dsp:txXfrm>
        <a:off x="27843" y="3143936"/>
        <a:ext cx="4915917" cy="5146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B1B43-46EE-4C0B-B0C3-58903DB6E060}">
      <dsp:nvSpPr>
        <dsp:cNvPr id="0" name=""/>
        <dsp:cNvSpPr/>
      </dsp:nvSpPr>
      <dsp:spPr>
        <a:xfrm>
          <a:off x="0" y="455828"/>
          <a:ext cx="4971603" cy="53235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No evidence &lt;30g better than &lt;50g</a:t>
          </a:r>
          <a:endParaRPr lang="en-US" sz="1400" kern="1200" dirty="0"/>
        </a:p>
      </dsp:txBody>
      <dsp:txXfrm>
        <a:off x="25987" y="481815"/>
        <a:ext cx="4919629" cy="480376"/>
      </dsp:txXfrm>
    </dsp:sp>
    <dsp:sp modelId="{25D7EA11-6142-457C-B9FC-ED95B2529148}">
      <dsp:nvSpPr>
        <dsp:cNvPr id="0" name=""/>
        <dsp:cNvSpPr/>
      </dsp:nvSpPr>
      <dsp:spPr>
        <a:xfrm>
          <a:off x="0" y="1028498"/>
          <a:ext cx="4971603" cy="532350"/>
        </a:xfrm>
        <a:prstGeom prst="roundRect">
          <a:avLst/>
        </a:prstGeom>
        <a:gradFill rotWithShape="0">
          <a:gsLst>
            <a:gs pos="0">
              <a:schemeClr val="accent5">
                <a:hueOff val="623814"/>
                <a:satOff val="-12622"/>
                <a:lumOff val="392"/>
                <a:alphaOff val="0"/>
                <a:tint val="96000"/>
                <a:lumMod val="100000"/>
              </a:schemeClr>
            </a:gs>
            <a:gs pos="78000">
              <a:schemeClr val="accent5">
                <a:hueOff val="623814"/>
                <a:satOff val="-12622"/>
                <a:lumOff val="39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No external glucose load → use fat to make glucose (ketogenesis)</a:t>
          </a:r>
          <a:endParaRPr lang="en-US" sz="1400" kern="1200" dirty="0"/>
        </a:p>
      </dsp:txBody>
      <dsp:txXfrm>
        <a:off x="25987" y="1054485"/>
        <a:ext cx="4919629" cy="480376"/>
      </dsp:txXfrm>
    </dsp:sp>
    <dsp:sp modelId="{E3E8269C-4B17-4780-853B-A573C11A8AF5}">
      <dsp:nvSpPr>
        <dsp:cNvPr id="0" name=""/>
        <dsp:cNvSpPr/>
      </dsp:nvSpPr>
      <dsp:spPr>
        <a:xfrm>
          <a:off x="0" y="1601168"/>
          <a:ext cx="4971603" cy="532350"/>
        </a:xfrm>
        <a:prstGeom prst="roundRect">
          <a:avLst/>
        </a:prstGeom>
        <a:gradFill rotWithShape="0">
          <a:gsLst>
            <a:gs pos="0">
              <a:schemeClr val="accent5">
                <a:hueOff val="1247628"/>
                <a:satOff val="-25244"/>
                <a:lumOff val="784"/>
                <a:alphaOff val="0"/>
                <a:tint val="96000"/>
                <a:lumMod val="100000"/>
              </a:schemeClr>
            </a:gs>
            <a:gs pos="78000">
              <a:schemeClr val="accent5">
                <a:hueOff val="1247628"/>
                <a:satOff val="-25244"/>
                <a:lumOff val="78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Can follow plan (keto, </a:t>
          </a:r>
          <a:r>
            <a:rPr lang="en-US" sz="1400" b="0" i="0" kern="1200" dirty="0" err="1"/>
            <a:t>atkins</a:t>
          </a:r>
          <a:r>
            <a:rPr lang="en-US" sz="1400" b="0" i="0" kern="1200" dirty="0"/>
            <a:t>, </a:t>
          </a:r>
          <a:r>
            <a:rPr lang="en-US" sz="1400" b="0" i="0" kern="1200" dirty="0" err="1"/>
            <a:t>etc</a:t>
          </a:r>
          <a:r>
            <a:rPr lang="en-US" sz="1400" b="0" i="0" kern="1200" dirty="0"/>
            <a:t>) or just eat under 50g</a:t>
          </a:r>
          <a:endParaRPr lang="en-US" sz="1400" kern="1200" dirty="0"/>
        </a:p>
      </dsp:txBody>
      <dsp:txXfrm>
        <a:off x="25987" y="1627155"/>
        <a:ext cx="4919629" cy="480376"/>
      </dsp:txXfrm>
    </dsp:sp>
    <dsp:sp modelId="{2C6DBAFB-F622-485E-A8FB-E431F347B107}">
      <dsp:nvSpPr>
        <dsp:cNvPr id="0" name=""/>
        <dsp:cNvSpPr/>
      </dsp:nvSpPr>
      <dsp:spPr>
        <a:xfrm>
          <a:off x="0" y="2173838"/>
          <a:ext cx="4971603" cy="532350"/>
        </a:xfrm>
        <a:prstGeom prst="roundRect">
          <a:avLst/>
        </a:prstGeom>
        <a:gradFill rotWithShape="0">
          <a:gsLst>
            <a:gs pos="0">
              <a:schemeClr val="accent5">
                <a:hueOff val="1871442"/>
                <a:satOff val="-37867"/>
                <a:lumOff val="1177"/>
                <a:alphaOff val="0"/>
                <a:tint val="96000"/>
                <a:lumMod val="100000"/>
              </a:schemeClr>
            </a:gs>
            <a:gs pos="78000">
              <a:schemeClr val="accent5">
                <a:hueOff val="1871442"/>
                <a:satOff val="-37867"/>
                <a:lumOff val="117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Watch drinks</a:t>
          </a:r>
          <a:endParaRPr lang="en-US" sz="1400" kern="1200" dirty="0"/>
        </a:p>
      </dsp:txBody>
      <dsp:txXfrm>
        <a:off x="25987" y="2199825"/>
        <a:ext cx="4919629" cy="480376"/>
      </dsp:txXfrm>
    </dsp:sp>
    <dsp:sp modelId="{386E32DF-67C7-47C9-8EB3-675136B223E2}">
      <dsp:nvSpPr>
        <dsp:cNvPr id="0" name=""/>
        <dsp:cNvSpPr/>
      </dsp:nvSpPr>
      <dsp:spPr>
        <a:xfrm>
          <a:off x="0" y="2746508"/>
          <a:ext cx="4971603" cy="532350"/>
        </a:xfrm>
        <a:prstGeom prst="roundRect">
          <a:avLst/>
        </a:prstGeom>
        <a:gradFill rotWithShape="0">
          <a:gsLst>
            <a:gs pos="0">
              <a:schemeClr val="accent5">
                <a:hueOff val="2495256"/>
                <a:satOff val="-50489"/>
                <a:lumOff val="1569"/>
                <a:alphaOff val="0"/>
                <a:tint val="96000"/>
                <a:lumMod val="100000"/>
              </a:schemeClr>
            </a:gs>
            <a:gs pos="78000">
              <a:schemeClr val="accent5">
                <a:hueOff val="2495256"/>
                <a:satOff val="-50489"/>
                <a:lumOff val="1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NET CARBS ARENT REAL</a:t>
          </a:r>
          <a:r>
            <a:rPr lang="en-US" sz="1400" kern="1200" dirty="0">
              <a:latin typeface="Trebuchet MS" panose="020B0603020202020204"/>
            </a:rPr>
            <a:t> – they are a calculated tool that can be used but know what they are tracking and goals</a:t>
          </a:r>
          <a:endParaRPr lang="en-US" sz="1400" kern="1200" dirty="0"/>
        </a:p>
      </dsp:txBody>
      <dsp:txXfrm>
        <a:off x="25987" y="2772495"/>
        <a:ext cx="4919629" cy="4803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AA447-5AF8-47BF-AED0-3B12CD9B8ED4}">
      <dsp:nvSpPr>
        <dsp:cNvPr id="0" name=""/>
        <dsp:cNvSpPr/>
      </dsp:nvSpPr>
      <dsp:spPr>
        <a:xfrm>
          <a:off x="0" y="455"/>
          <a:ext cx="497160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DFE63A-DC28-4F4F-A0A1-1EFE43C9F359}">
      <dsp:nvSpPr>
        <dsp:cNvPr id="0" name=""/>
        <dsp:cNvSpPr/>
      </dsp:nvSpPr>
      <dsp:spPr>
        <a:xfrm>
          <a:off x="0" y="455"/>
          <a:ext cx="4971603" cy="746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Very low calorie diet </a:t>
          </a:r>
          <a:r>
            <a:rPr lang="en-US" sz="2100" b="0" i="0" kern="1200" dirty="0">
              <a:latin typeface="Trebuchet MS" panose="020B0603020202020204"/>
            </a:rPr>
            <a:t>- </a:t>
          </a:r>
          <a:r>
            <a:rPr lang="en-US" sz="2100" b="0" i="0" kern="1200" dirty="0"/>
            <a:t>typically under 800 </a:t>
          </a:r>
          <a:r>
            <a:rPr lang="en-US" sz="2100" b="0" i="0" kern="1200" dirty="0" err="1"/>
            <a:t>cal</a:t>
          </a:r>
          <a:endParaRPr lang="en-US" sz="2100" kern="1200" dirty="0"/>
        </a:p>
      </dsp:txBody>
      <dsp:txXfrm>
        <a:off x="0" y="455"/>
        <a:ext cx="4971603" cy="746754"/>
      </dsp:txXfrm>
    </dsp:sp>
    <dsp:sp modelId="{AD32684E-B328-4BEA-9A1F-297B9FD6818C}">
      <dsp:nvSpPr>
        <dsp:cNvPr id="0" name=""/>
        <dsp:cNvSpPr/>
      </dsp:nvSpPr>
      <dsp:spPr>
        <a:xfrm>
          <a:off x="0" y="747210"/>
          <a:ext cx="497160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9A2C5A-8B28-4D5A-8B35-8859ED5DA763}">
      <dsp:nvSpPr>
        <dsp:cNvPr id="0" name=""/>
        <dsp:cNvSpPr/>
      </dsp:nvSpPr>
      <dsp:spPr>
        <a:xfrm>
          <a:off x="0" y="747210"/>
          <a:ext cx="4971603" cy="746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Protein 75-105g; carbs 50-100g; fat 10-20g </a:t>
          </a:r>
          <a:endParaRPr lang="en-US" sz="2100" kern="1200" dirty="0"/>
        </a:p>
      </dsp:txBody>
      <dsp:txXfrm>
        <a:off x="0" y="747210"/>
        <a:ext cx="4971603" cy="746754"/>
      </dsp:txXfrm>
    </dsp:sp>
    <dsp:sp modelId="{33B402F9-8C08-4658-BDCC-DA1919E36A4A}">
      <dsp:nvSpPr>
        <dsp:cNvPr id="0" name=""/>
        <dsp:cNvSpPr/>
      </dsp:nvSpPr>
      <dsp:spPr>
        <a:xfrm>
          <a:off x="0" y="1493965"/>
          <a:ext cx="497160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A76D96-2CE5-4528-AD50-1950E253D61C}">
      <dsp:nvSpPr>
        <dsp:cNvPr id="0" name=""/>
        <dsp:cNvSpPr/>
      </dsp:nvSpPr>
      <dsp:spPr>
        <a:xfrm>
          <a:off x="0" y="1493965"/>
          <a:ext cx="4971603" cy="746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“protein sparing modified fast”</a:t>
          </a:r>
          <a:endParaRPr lang="en-US" sz="2100" kern="1200" dirty="0"/>
        </a:p>
      </dsp:txBody>
      <dsp:txXfrm>
        <a:off x="0" y="1493965"/>
        <a:ext cx="4971603" cy="746754"/>
      </dsp:txXfrm>
    </dsp:sp>
    <dsp:sp modelId="{9F86287C-9E30-454C-BF62-565CE9EF7755}">
      <dsp:nvSpPr>
        <dsp:cNvPr id="0" name=""/>
        <dsp:cNvSpPr/>
      </dsp:nvSpPr>
      <dsp:spPr>
        <a:xfrm>
          <a:off x="0" y="2240720"/>
          <a:ext cx="497160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64FE31-BC6C-4313-88BC-23043BEF1E33}">
      <dsp:nvSpPr>
        <dsp:cNvPr id="0" name=""/>
        <dsp:cNvSpPr/>
      </dsp:nvSpPr>
      <dsp:spPr>
        <a:xfrm>
          <a:off x="0" y="2240720"/>
          <a:ext cx="4971603" cy="746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Have to watch electrolytes, gallstones</a:t>
          </a:r>
          <a:endParaRPr lang="en-US" sz="2100" kern="1200" dirty="0"/>
        </a:p>
      </dsp:txBody>
      <dsp:txXfrm>
        <a:off x="0" y="2240720"/>
        <a:ext cx="4971603" cy="746754"/>
      </dsp:txXfrm>
    </dsp:sp>
    <dsp:sp modelId="{FC99BAE7-3CC9-402C-8D92-104BCA98114B}">
      <dsp:nvSpPr>
        <dsp:cNvPr id="0" name=""/>
        <dsp:cNvSpPr/>
      </dsp:nvSpPr>
      <dsp:spPr>
        <a:xfrm>
          <a:off x="0" y="2987475"/>
          <a:ext cx="4971603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ED32AA-142D-4FA4-889A-364F8CC6AF6D}">
      <dsp:nvSpPr>
        <dsp:cNvPr id="0" name=""/>
        <dsp:cNvSpPr/>
      </dsp:nvSpPr>
      <dsp:spPr>
        <a:xfrm>
          <a:off x="0" y="2987475"/>
          <a:ext cx="4971603" cy="746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Best evidence in studies → no human error </a:t>
          </a:r>
          <a:endParaRPr lang="en-US" sz="2100" kern="1200" dirty="0"/>
        </a:p>
      </dsp:txBody>
      <dsp:txXfrm>
        <a:off x="0" y="2987475"/>
        <a:ext cx="4971603" cy="7467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3C119-1E76-49A2-83F1-5BF95CE7BFF1}">
      <dsp:nvSpPr>
        <dsp:cNvPr id="0" name=""/>
        <dsp:cNvSpPr/>
      </dsp:nvSpPr>
      <dsp:spPr>
        <a:xfrm>
          <a:off x="477676" y="551093"/>
          <a:ext cx="1372500" cy="1372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CE509-AEED-479E-895F-6DBCE7F149EC}">
      <dsp:nvSpPr>
        <dsp:cNvPr id="0" name=""/>
        <dsp:cNvSpPr/>
      </dsp:nvSpPr>
      <dsp:spPr>
        <a:xfrm>
          <a:off x="770176" y="843593"/>
          <a:ext cx="787500" cy="787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843BD-F5D6-4984-A03D-A85E188EA188}">
      <dsp:nvSpPr>
        <dsp:cNvPr id="0" name=""/>
        <dsp:cNvSpPr/>
      </dsp:nvSpPr>
      <dsp:spPr>
        <a:xfrm>
          <a:off x="38926" y="2351093"/>
          <a:ext cx="2250000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0" i="0" kern="1200">
              <a:latin typeface="Calibri"/>
              <a:ea typeface="Calibri"/>
              <a:cs typeface="Calibri"/>
            </a:rPr>
            <a:t>Muscle strengthening 2 or more days per </a:t>
          </a:r>
          <a:r>
            <a:rPr lang="en-US" sz="1100" b="0" i="0" kern="1200">
              <a:latin typeface="Trebuchet MS" panose="020B0603020202020204"/>
            </a:rPr>
            <a:t>week</a:t>
          </a:r>
        </a:p>
      </dsp:txBody>
      <dsp:txXfrm>
        <a:off x="38926" y="2351093"/>
        <a:ext cx="2250000" cy="832500"/>
      </dsp:txXfrm>
    </dsp:sp>
    <dsp:sp modelId="{164540E5-1C58-4601-82BF-47EAED58B435}">
      <dsp:nvSpPr>
        <dsp:cNvPr id="0" name=""/>
        <dsp:cNvSpPr/>
      </dsp:nvSpPr>
      <dsp:spPr>
        <a:xfrm>
          <a:off x="3121426" y="551093"/>
          <a:ext cx="1372500" cy="1372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9F7EE-4073-494C-A8A7-6316A1DCC1EA}">
      <dsp:nvSpPr>
        <dsp:cNvPr id="0" name=""/>
        <dsp:cNvSpPr/>
      </dsp:nvSpPr>
      <dsp:spPr>
        <a:xfrm>
          <a:off x="3413926" y="843593"/>
          <a:ext cx="787500" cy="787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AA5070-5B7D-4596-8381-3BDCD9A2B6E7}">
      <dsp:nvSpPr>
        <dsp:cNvPr id="0" name=""/>
        <dsp:cNvSpPr/>
      </dsp:nvSpPr>
      <dsp:spPr>
        <a:xfrm>
          <a:off x="2682676" y="2351093"/>
          <a:ext cx="2250000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0" i="0" kern="1200">
              <a:latin typeface="Trebuchet MS" panose="020B0603020202020204"/>
            </a:rPr>
            <a:t>Adults</a:t>
          </a:r>
          <a:r>
            <a:rPr lang="en-US" sz="1100" b="0" i="0" kern="1200"/>
            <a:t> – at least 150 – 300 mins a week of moderate intensity, or 75 -150 mins a week of vigorous intensity aerobic physical activity</a:t>
          </a:r>
          <a:endParaRPr lang="en-US" sz="1100" kern="1200"/>
        </a:p>
      </dsp:txBody>
      <dsp:txXfrm>
        <a:off x="2682676" y="2351093"/>
        <a:ext cx="2250000" cy="83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2d91b4ce25_0_0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32d91b4ce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2d91b4ce25_0_128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32d91b4ce25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2d91b4ce25_0_189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K is Potassium</a:t>
            </a:r>
            <a:endParaRPr dirty="0"/>
          </a:p>
        </p:txBody>
      </p:sp>
      <p:sp>
        <p:nvSpPr>
          <p:cNvPr id="191" name="Google Shape;191;g32d91b4ce25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What you eat, when you eat it or how much you eat.</a:t>
            </a:r>
          </a:p>
        </p:txBody>
      </p:sp>
    </p:spTree>
    <p:extLst>
      <p:ext uri="{BB962C8B-B14F-4D97-AF65-F5344CB8AC3E}">
        <p14:creationId xmlns:p14="http://schemas.microsoft.com/office/powerpoint/2010/main" val="221734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2d91b4ce25_0_372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This is how I did it in my clinical practice </a:t>
            </a:r>
          </a:p>
          <a:p>
            <a:pPr marL="0" indent="0">
              <a:buNone/>
            </a:pPr>
            <a:r>
              <a:rPr lang="en-US" dirty="0"/>
              <a:t>Mention MDCALC</a:t>
            </a:r>
          </a:p>
        </p:txBody>
      </p:sp>
      <p:sp>
        <p:nvSpPr>
          <p:cNvPr id="209" name="Google Shape;209;g32d91b4ce25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2d91b4ce25_0_431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VLC anything under 50g total carbs per day</a:t>
            </a:r>
            <a:endParaRPr dirty="0"/>
          </a:p>
        </p:txBody>
      </p:sp>
      <p:sp>
        <p:nvSpPr>
          <p:cNvPr id="216" name="Google Shape;216;g32d91b4ce25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2d91b4ce25_0_490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32d91b4ce25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2d91b4ce25_0_549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32d91b4ce25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2d91b4ce25_0_607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32d91b4ce25_0_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2d91b4ce25_0_666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32d91b4ce25_0_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496" y="685795"/>
            <a:ext cx="609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2d91b4ce25_0_726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32d91b4ce25_0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2d91b4ce25_0_784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32d91b4ce25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2d91b4ce25_0_842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32d91b4ce25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2d91b4ce25_0_1719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32d91b4ce25_0_1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2d91b4ce25_0_1834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32d91b4ce25_0_1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2d91b4ce25_0_964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g32d91b4ce25_0_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2d91b4ce25_0_1198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32d91b4ce25_0_1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2d91b4ce25_0_1255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32d91b4ce25_0_1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2d91b4ce25_0_1312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2d91b4ce25_0_1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2d91b4ce25_0_1545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g32d91b4ce25_0_1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2d91b4ce25_0_1369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2d91b4ce25_0_1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496" y="685795"/>
            <a:ext cx="609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2d91b4ce25_0_1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2d91b4ce25_0_1603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812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4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95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6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7111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355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2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1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4267" b="0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4267" b="0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03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40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84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3556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2489"/>
            </a:lvl1pPr>
            <a:lvl2pPr marL="812567" indent="0">
              <a:buNone/>
              <a:defRPr sz="2489"/>
            </a:lvl2pPr>
            <a:lvl3pPr marL="1625133" indent="0">
              <a:buNone/>
              <a:defRPr sz="2133"/>
            </a:lvl3pPr>
            <a:lvl4pPr marL="2437700" indent="0">
              <a:buNone/>
              <a:defRPr sz="1778"/>
            </a:lvl4pPr>
            <a:lvl5pPr marL="3250265" indent="0">
              <a:buNone/>
              <a:defRPr sz="1778"/>
            </a:lvl5pPr>
            <a:lvl6pPr marL="4062831" indent="0">
              <a:buNone/>
              <a:defRPr sz="1778"/>
            </a:lvl6pPr>
            <a:lvl7pPr marL="4875398" indent="0">
              <a:buNone/>
              <a:defRPr sz="1778"/>
            </a:lvl7pPr>
            <a:lvl8pPr marL="5687964" indent="0">
              <a:buNone/>
              <a:defRPr sz="1778"/>
            </a:lvl8pPr>
            <a:lvl9pPr marL="650053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2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4267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2844"/>
            </a:lvl1pPr>
            <a:lvl2pPr marL="812810" indent="0">
              <a:buNone/>
              <a:defRPr sz="2844"/>
            </a:lvl2pPr>
            <a:lvl3pPr marL="1625620" indent="0">
              <a:buNone/>
              <a:defRPr sz="2844"/>
            </a:lvl3pPr>
            <a:lvl4pPr marL="2438430" indent="0">
              <a:buNone/>
              <a:defRPr sz="2844"/>
            </a:lvl4pPr>
            <a:lvl5pPr marL="3251241" indent="0">
              <a:buNone/>
              <a:defRPr sz="2844"/>
            </a:lvl5pPr>
            <a:lvl6pPr marL="4064051" indent="0">
              <a:buNone/>
              <a:defRPr sz="2844"/>
            </a:lvl6pPr>
            <a:lvl7pPr marL="4876861" indent="0">
              <a:buNone/>
              <a:defRPr sz="2844"/>
            </a:lvl7pPr>
            <a:lvl8pPr marL="5689671" indent="0">
              <a:buNone/>
              <a:defRPr sz="2844"/>
            </a:lvl8pPr>
            <a:lvl9pPr marL="6502481" indent="0">
              <a:buNone/>
              <a:defRPr sz="2844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2133"/>
            </a:lvl1pPr>
            <a:lvl2pPr marL="812810" indent="0">
              <a:buNone/>
              <a:defRPr sz="2133"/>
            </a:lvl2pPr>
            <a:lvl3pPr marL="1625620" indent="0">
              <a:buNone/>
              <a:defRPr sz="1778"/>
            </a:lvl3pPr>
            <a:lvl4pPr marL="2438430" indent="0">
              <a:buNone/>
              <a:defRPr sz="1600"/>
            </a:lvl4pPr>
            <a:lvl5pPr marL="3251241" indent="0">
              <a:buNone/>
              <a:defRPr sz="1600"/>
            </a:lvl5pPr>
            <a:lvl6pPr marL="4064051" indent="0">
              <a:buNone/>
              <a:defRPr sz="1600"/>
            </a:lvl6pPr>
            <a:lvl7pPr marL="4876861" indent="0">
              <a:buNone/>
              <a:defRPr sz="1600"/>
            </a:lvl7pPr>
            <a:lvl8pPr marL="5689671" indent="0">
              <a:buNone/>
              <a:defRPr sz="1600"/>
            </a:lvl8pPr>
            <a:lvl9pPr marL="6502481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08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7822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7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7822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84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812810" indent="0">
              <a:buFontTx/>
              <a:buNone/>
              <a:defRPr/>
            </a:lvl2pPr>
            <a:lvl3pPr marL="1625620" indent="0">
              <a:buFontTx/>
              <a:buNone/>
              <a:defRPr/>
            </a:lvl3pPr>
            <a:lvl4pPr marL="2438430" indent="0">
              <a:buFontTx/>
              <a:buNone/>
              <a:defRPr/>
            </a:lvl4pPr>
            <a:lvl5pPr marL="3251241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/>
            <a:r>
              <a:rPr lang="en-US" sz="142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/>
            <a:r>
              <a:rPr lang="en-US" sz="142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1440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7822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75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7822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2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12810" indent="0">
              <a:buFontTx/>
              <a:buNone/>
              <a:defRPr/>
            </a:lvl2pPr>
            <a:lvl3pPr marL="1625620" indent="0">
              <a:buFontTx/>
              <a:buNone/>
              <a:defRPr/>
            </a:lvl3pPr>
            <a:lvl4pPr marL="2438430" indent="0">
              <a:buFontTx/>
              <a:buNone/>
              <a:defRPr/>
            </a:lvl4pPr>
            <a:lvl5pPr marL="3251241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/>
            <a:r>
              <a:rPr lang="en-US" sz="142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/>
            <a:r>
              <a:rPr lang="en-US" sz="142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2626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7822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267">
                <a:solidFill>
                  <a:schemeClr val="accent1"/>
                </a:solidFill>
              </a:defRPr>
            </a:lvl1pPr>
            <a:lvl2pPr marL="812810" indent="0">
              <a:buFontTx/>
              <a:buNone/>
              <a:defRPr/>
            </a:lvl2pPr>
            <a:lvl3pPr marL="1625620" indent="0">
              <a:buFontTx/>
              <a:buNone/>
              <a:defRPr/>
            </a:lvl3pPr>
            <a:lvl4pPr marL="2438430" indent="0">
              <a:buFontTx/>
              <a:buNone/>
              <a:defRPr/>
            </a:lvl4pPr>
            <a:lvl5pPr marL="3251241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97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10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97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457172" y="205014"/>
            <a:ext cx="82284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457172" y="1203631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4673600" y="1203631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457172" y="2761688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4673600" y="2761688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3643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1_Title, 4 Conten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9"/>
          <p:cNvSpPr txBox="1">
            <a:spLocks noGrp="1"/>
          </p:cNvSpPr>
          <p:nvPr>
            <p:ph type="title"/>
          </p:nvPr>
        </p:nvSpPr>
        <p:spPr>
          <a:xfrm>
            <a:off x="457172" y="205014"/>
            <a:ext cx="82281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9"/>
          <p:cNvSpPr txBox="1">
            <a:spLocks noGrp="1"/>
          </p:cNvSpPr>
          <p:nvPr>
            <p:ph type="body" idx="1"/>
          </p:nvPr>
        </p:nvSpPr>
        <p:spPr>
          <a:xfrm>
            <a:off x="457172" y="1203631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2"/>
          </p:nvPr>
        </p:nvSpPr>
        <p:spPr>
          <a:xfrm>
            <a:off x="4673601" y="1203631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3"/>
          </p:nvPr>
        </p:nvSpPr>
        <p:spPr>
          <a:xfrm>
            <a:off x="457172" y="2761688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4"/>
          </p:nvPr>
        </p:nvSpPr>
        <p:spPr>
          <a:xfrm>
            <a:off x="4673601" y="2761688"/>
            <a:ext cx="4015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459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90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00422" y="-6351"/>
            <a:ext cx="3572669" cy="5149850"/>
            <a:chOff x="67175" y="-8467"/>
            <a:chExt cx="4763558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5BD56C-37C1-E34A-15AA-F67998D85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001" y="962025"/>
            <a:ext cx="3822045" cy="323036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700"/>
              <a:t>Obesity Medicine Approach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52372" y="-6351"/>
            <a:ext cx="3806198" cy="5149851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553D5-9EAD-2FB0-B753-0C7329584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5840" y="1882589"/>
            <a:ext cx="2701925" cy="1371969"/>
          </a:xfrm>
        </p:spPr>
        <p:txBody>
          <a:bodyPr anchor="ctr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Part 2: Treatment </a:t>
            </a:r>
          </a:p>
          <a:p>
            <a:pPr algn="l"/>
            <a:r>
              <a:rPr lang="en-US">
                <a:solidFill>
                  <a:srgbClr val="FFFFFF"/>
                </a:solidFill>
              </a:rPr>
              <a:t>Nutrition, Physical Activity and Medications</a:t>
            </a:r>
          </a:p>
        </p:txBody>
      </p:sp>
    </p:spTree>
    <p:extLst>
      <p:ext uri="{BB962C8B-B14F-4D97-AF65-F5344CB8AC3E}">
        <p14:creationId xmlns:p14="http://schemas.microsoft.com/office/powerpoint/2010/main" val="334726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BEED4-6597-8111-D5A8-A406DA879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0300" y="3038124"/>
            <a:ext cx="5825202" cy="8226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72D0C3-EC07-9D8D-76E5-2D944DE4D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1803400"/>
            <a:ext cx="5825202" cy="12347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Nutrition</a:t>
            </a:r>
          </a:p>
        </p:txBody>
      </p:sp>
    </p:spTree>
    <p:extLst>
      <p:ext uri="{BB962C8B-B14F-4D97-AF65-F5344CB8AC3E}">
        <p14:creationId xmlns:p14="http://schemas.microsoft.com/office/powerpoint/2010/main" val="1024015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6" name="Rectangle 175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Google Shape;169;p41"/>
          <p:cNvSpPr txBox="1"/>
          <p:nvPr/>
        </p:nvSpPr>
        <p:spPr>
          <a:xfrm>
            <a:off x="489360" y="1036864"/>
            <a:ext cx="2660686" cy="306977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3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What is a calorie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6350"/>
            <a:ext cx="3575050" cy="5149850"/>
            <a:chOff x="7425267" y="-8467"/>
            <a:chExt cx="4766733" cy="6866467"/>
          </a:xfrm>
        </p:grpSpPr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2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3" name="Isosceles Triangle 182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4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5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6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7" name="Isosceles Triangle 186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89" name="Rectangle 188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2" name="Google Shape;170;p41">
            <a:extLst>
              <a:ext uri="{FF2B5EF4-FFF2-40B4-BE49-F238E27FC236}">
                <a16:creationId xmlns:a16="http://schemas.microsoft.com/office/drawing/2014/main" id="{D5918782-841D-8EC0-8216-82543ABA0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2876401"/>
              </p:ext>
            </p:extLst>
          </p:nvPr>
        </p:nvGraphicFramePr>
        <p:xfrm>
          <a:off x="3687414" y="708422"/>
          <a:ext cx="4971603" cy="373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8763-D743-A4BB-7A48-09FD26D99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/>
              <a:t>Carbohydrates</a:t>
            </a:r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4 kcal/gram</a:t>
            </a:r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RDA 130g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5F031-00E9-86DE-F9AE-D88F0FC9CDF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en-US" b="1" dirty="0"/>
              <a:t>Fats</a:t>
            </a:r>
            <a:endParaRPr lang="en-US"/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9kcal/gram</a:t>
            </a:r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RDA omega6=7-17g</a:t>
            </a:r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RDA omega3 = 0.5-1.6g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724EB-A475-B9D5-6658-AFD5A762D96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7172" y="2625025"/>
            <a:ext cx="4015200" cy="1422600"/>
          </a:xfrm>
        </p:spPr>
        <p:txBody>
          <a:bodyPr/>
          <a:lstStyle/>
          <a:p>
            <a:pPr algn="ctr"/>
            <a:r>
              <a:rPr lang="en-US" b="1" dirty="0"/>
              <a:t>Protein</a:t>
            </a:r>
            <a:endParaRPr lang="en-US"/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4kcal/gram</a:t>
            </a:r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RDA 56g-Males 46g-Females</a:t>
            </a:r>
          </a:p>
          <a:p>
            <a:pPr marL="514350" indent="-285750">
              <a:buFont typeface="Arial" charset="2"/>
              <a:buChar char="•"/>
            </a:pPr>
            <a:r>
              <a:rPr lang="en-US" err="1"/>
              <a:t>Wt</a:t>
            </a:r>
            <a:r>
              <a:rPr lang="en-US" dirty="0"/>
              <a:t> </a:t>
            </a:r>
            <a:r>
              <a:rPr lang="en-US" err="1"/>
              <a:t>Maint</a:t>
            </a:r>
            <a:r>
              <a:rPr lang="en-US" dirty="0"/>
              <a:t> – 0.7-1gm/kg</a:t>
            </a:r>
          </a:p>
          <a:p>
            <a:pPr marL="514350" indent="-285750">
              <a:buFont typeface="Arial" charset="2"/>
              <a:buChar char="•"/>
            </a:pPr>
            <a:r>
              <a:rPr lang="en-US" err="1"/>
              <a:t>Wt</a:t>
            </a:r>
            <a:r>
              <a:rPr lang="en-US" dirty="0"/>
              <a:t> loss – 1.2-1.5g/kg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F38FBB-07AA-487D-0030-D2B78CF65FD4}"/>
              </a:ext>
            </a:extLst>
          </p:cNvPr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algn="ctr"/>
            <a:r>
              <a:rPr lang="en-US" b="1" dirty="0"/>
              <a:t>Alcohol</a:t>
            </a:r>
            <a:endParaRPr lang="en-US"/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7kcal/gram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4E93F61-1DF1-8FA6-E90F-F39E1B001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Macronutrients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3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 192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7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8" name="Isosceles Triangle 197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9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Isosceles Triangle 201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Isosceles Triangle 202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5" name="Rectangle 204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Google Shape;184;p43"/>
          <p:cNvSpPr txBox="1"/>
          <p:nvPr/>
        </p:nvSpPr>
        <p:spPr>
          <a:xfrm>
            <a:off x="1000126" y="457200"/>
            <a:ext cx="6447501" cy="99060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6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Micronutrient def post surgery</a:t>
            </a:r>
          </a:p>
        </p:txBody>
      </p:sp>
      <p:sp>
        <p:nvSpPr>
          <p:cNvPr id="207" name="Isosceles Triangle 206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5" name="Google Shape;185;p43"/>
          <p:cNvSpPr txBox="1"/>
          <p:nvPr/>
        </p:nvSpPr>
        <p:spPr>
          <a:xfrm>
            <a:off x="916236" y="1284881"/>
            <a:ext cx="4425271" cy="291058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Thiamine (B1)</a:t>
            </a:r>
            <a:endParaRPr lang="en-US" sz="1000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723900" marR="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Wet and dry beriberi</a:t>
            </a:r>
            <a:endParaRPr lang="en-US" sz="1000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266700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Cyanocobalamin (B12) </a:t>
            </a: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Pernicious anemia</a:t>
            </a: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Subacute combined degeneration of the spinal cord</a:t>
            </a:r>
          </a:p>
          <a:p>
            <a:pPr marL="266700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Iron</a:t>
            </a: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Check ferritin</a:t>
            </a: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All bariatric patients on a multivitamin with Iron </a:t>
            </a: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20-30% will need parenteral </a:t>
            </a:r>
          </a:p>
          <a:p>
            <a:pPr marL="266700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Vitamin D </a:t>
            </a: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Osteomalacia</a:t>
            </a: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fatigue </a:t>
            </a: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So common because a fat soluble vitamin</a:t>
            </a:r>
          </a:p>
        </p:txBody>
      </p:sp>
      <p:sp>
        <p:nvSpPr>
          <p:cNvPr id="209" name="Isosceles Triangle 208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3009900"/>
            <a:ext cx="336550" cy="21336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D3FB8C-3CB2-5AD0-3778-994FD0E6A8EF}"/>
              </a:ext>
            </a:extLst>
          </p:cNvPr>
          <p:cNvSpPr txBox="1"/>
          <p:nvPr/>
        </p:nvSpPr>
        <p:spPr>
          <a:xfrm>
            <a:off x="5618284" y="1916722"/>
            <a:ext cx="2646484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Others to know about </a:t>
            </a:r>
          </a:p>
          <a:p>
            <a:pPr marL="285750" indent="-285750">
              <a:buFont typeface="Calibri"/>
              <a:buChar char="-"/>
            </a:pPr>
            <a:r>
              <a:rPr lang="en-US" dirty="0"/>
              <a:t>Vitamin A </a:t>
            </a:r>
          </a:p>
          <a:p>
            <a:pPr marL="285750" indent="-285750">
              <a:buFont typeface="Calibri"/>
              <a:buChar char="-"/>
            </a:pPr>
            <a:r>
              <a:rPr lang="en-US"/>
              <a:t>Vitamin C</a:t>
            </a:r>
            <a:endParaRPr lang="en-US" dirty="0"/>
          </a:p>
          <a:p>
            <a:pPr marL="285750" indent="-285750">
              <a:buFont typeface="Calibri"/>
              <a:buChar char="-"/>
            </a:pPr>
            <a:r>
              <a:rPr lang="en-US" dirty="0"/>
              <a:t>Copper</a:t>
            </a:r>
          </a:p>
          <a:p>
            <a:pPr marL="285750" indent="-285750">
              <a:buFont typeface="Calibri"/>
              <a:buChar char="-"/>
            </a:pPr>
            <a:r>
              <a:rPr lang="en-US" dirty="0"/>
              <a:t>Vitamin K</a:t>
            </a:r>
          </a:p>
          <a:p>
            <a:pPr marL="285750" indent="-285750">
              <a:buFont typeface="Calibri"/>
              <a:buChar char="-"/>
            </a:pPr>
            <a:r>
              <a:rPr lang="en-US" dirty="0"/>
              <a:t>Vitamin E</a:t>
            </a:r>
          </a:p>
          <a:p>
            <a:pPr marL="285750" indent="-285750">
              <a:buFont typeface="Calibri"/>
              <a:buChar char="-"/>
            </a:pPr>
            <a:r>
              <a:rPr lang="en-US" dirty="0"/>
              <a:t>Zinc</a:t>
            </a:r>
          </a:p>
          <a:p>
            <a:pPr marL="285750" indent="-285750">
              <a:buFont typeface="Calibri"/>
              <a:buChar char="-"/>
            </a:pPr>
            <a:r>
              <a:rPr lang="en-US" dirty="0"/>
              <a:t>*consider anatomy and where nutrients are absorbed based on the procedure done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 221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6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7" name="Isosceles Triangle 226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8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9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0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2" name="Isosceles Triangle 231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81353" y="1095375"/>
            <a:ext cx="0" cy="2952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Google Shape;193;p44"/>
          <p:cNvSpPr txBox="1"/>
          <p:nvPr/>
        </p:nvSpPr>
        <p:spPr>
          <a:xfrm>
            <a:off x="482600" y="612478"/>
            <a:ext cx="2525519" cy="39185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6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Sites of nutrient absorption</a:t>
            </a:r>
          </a:p>
        </p:txBody>
      </p:sp>
      <p:sp>
        <p:nvSpPr>
          <p:cNvPr id="261" name="Google Shape;194;p44"/>
          <p:cNvSpPr txBox="1"/>
          <p:nvPr/>
        </p:nvSpPr>
        <p:spPr>
          <a:xfrm>
            <a:off x="3490721" y="612478"/>
            <a:ext cx="3464779" cy="39185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55600" marR="0" lvl="0" indent="-29210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Duodenum</a:t>
            </a:r>
          </a:p>
          <a:p>
            <a:pPr marL="723900" marR="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Iron</a:t>
            </a:r>
          </a:p>
          <a:p>
            <a:pPr marL="723900" marR="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Calcium</a:t>
            </a:r>
          </a:p>
          <a:p>
            <a:pPr marL="72390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Received food, bile and digestive enzymes, neutralizes stomach acid</a:t>
            </a:r>
            <a:endParaRPr lang="en-US" sz="11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266700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Jejunum</a:t>
            </a:r>
          </a:p>
          <a:p>
            <a:pPr marL="72390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Carbs, amino acids, vitamins, K </a:t>
            </a:r>
          </a:p>
          <a:p>
            <a:pPr marL="72390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Absorbs iron and Ca in upper portion </a:t>
            </a:r>
          </a:p>
          <a:p>
            <a:pPr marL="266700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Ileum</a:t>
            </a:r>
          </a:p>
          <a:p>
            <a:pPr marL="72390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Water, K, minerals, salts, fats, remaining nutrients</a:t>
            </a:r>
          </a:p>
          <a:p>
            <a:pPr marL="266700" marR="0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Colon</a:t>
            </a:r>
            <a:r>
              <a:rPr lang="en-US" sz="1100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	</a:t>
            </a:r>
            <a:endParaRPr lang="en-US" sz="1100" b="0" i="0" u="none" strike="noStrike" kern="1200" cap="none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72390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Vitamin K, Biotin, B12, thiamine, riboflavin, water, Na, Cl</a:t>
            </a:r>
          </a:p>
          <a:p>
            <a:pPr marL="723900" lvl="1" indent="-29845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Secretes K and Bicarb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3EBAD-A57B-0EB5-9BD5-9B84DEAFD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0300" y="3038124"/>
            <a:ext cx="5825202" cy="8226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61E8B0-3B10-8233-0CA3-09209A25C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1803400"/>
            <a:ext cx="5825202" cy="12347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Nutrition Plans</a:t>
            </a:r>
          </a:p>
        </p:txBody>
      </p:sp>
    </p:spTree>
    <p:extLst>
      <p:ext uri="{BB962C8B-B14F-4D97-AF65-F5344CB8AC3E}">
        <p14:creationId xmlns:p14="http://schemas.microsoft.com/office/powerpoint/2010/main" val="469882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B55CC-AA56-F556-E057-F06291BED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457200"/>
            <a:ext cx="7648121" cy="824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/>
              <a:t>Nutrition Types </a:t>
            </a:r>
          </a:p>
        </p:txBody>
      </p: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3009900"/>
            <a:ext cx="336550" cy="21336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1" name="Content Placeholder 2">
            <a:extLst>
              <a:ext uri="{FF2B5EF4-FFF2-40B4-BE49-F238E27FC236}">
                <a16:creationId xmlns:a16="http://schemas.microsoft.com/office/drawing/2014/main" id="{44082E3A-97E0-3C3C-064E-A51C8FFF7C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412125"/>
              </p:ext>
            </p:extLst>
          </p:nvPr>
        </p:nvGraphicFramePr>
        <p:xfrm>
          <a:off x="965199" y="1461407"/>
          <a:ext cx="7213600" cy="3070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218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9" name="Rectangle 21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Google Shape;211;p46"/>
          <p:cNvSpPr/>
          <p:nvPr/>
        </p:nvSpPr>
        <p:spPr>
          <a:xfrm>
            <a:off x="489360" y="1036864"/>
            <a:ext cx="2660686" cy="306977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3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Balanced</a:t>
            </a: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6350"/>
            <a:ext cx="3575050" cy="5149850"/>
            <a:chOff x="7425267" y="-8467"/>
            <a:chExt cx="4766733" cy="6866467"/>
          </a:xfrm>
        </p:grpSpPr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6" name="Isosceles Triangle 22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0" name="Isosceles Triangle 22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2" name="Rectangle 23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Google Shape;212;p46"/>
          <p:cNvSpPr/>
          <p:nvPr/>
        </p:nvSpPr>
        <p:spPr>
          <a:xfrm>
            <a:off x="457172" y="1203631"/>
            <a:ext cx="82284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5" name="Google Shape;213;p46">
            <a:extLst>
              <a:ext uri="{FF2B5EF4-FFF2-40B4-BE49-F238E27FC236}">
                <a16:creationId xmlns:a16="http://schemas.microsoft.com/office/drawing/2014/main" id="{C5D496FE-7A10-55D8-DBA6-82701157DA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5466716"/>
              </p:ext>
            </p:extLst>
          </p:nvPr>
        </p:nvGraphicFramePr>
        <p:xfrm>
          <a:off x="3687414" y="708422"/>
          <a:ext cx="4971603" cy="373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6" name="Rectangle 225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Google Shape;218;p47"/>
          <p:cNvSpPr/>
          <p:nvPr/>
        </p:nvSpPr>
        <p:spPr>
          <a:xfrm>
            <a:off x="489360" y="1036864"/>
            <a:ext cx="2660686" cy="306977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3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Very Low Carb</a:t>
            </a:r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6350"/>
            <a:ext cx="3575050" cy="5149850"/>
            <a:chOff x="7425267" y="-8467"/>
            <a:chExt cx="4766733" cy="6866467"/>
          </a:xfrm>
        </p:grpSpPr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2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3" name="Isosceles Triangle 232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4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5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6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7" name="Isosceles Triangle 236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9" name="Rectangle 238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Google Shape;219;p47"/>
          <p:cNvSpPr/>
          <p:nvPr/>
        </p:nvSpPr>
        <p:spPr>
          <a:xfrm>
            <a:off x="457172" y="1203631"/>
            <a:ext cx="82284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22" name="Google Shape;220;p47">
            <a:extLst>
              <a:ext uri="{FF2B5EF4-FFF2-40B4-BE49-F238E27FC236}">
                <a16:creationId xmlns:a16="http://schemas.microsoft.com/office/drawing/2014/main" id="{8EF61343-4418-6786-3B85-EF39B0EEA0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4403079"/>
              </p:ext>
            </p:extLst>
          </p:nvPr>
        </p:nvGraphicFramePr>
        <p:xfrm>
          <a:off x="3687414" y="708422"/>
          <a:ext cx="4971603" cy="373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3" name="Rectangle 232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Google Shape;225;p48"/>
          <p:cNvSpPr/>
          <p:nvPr/>
        </p:nvSpPr>
        <p:spPr>
          <a:xfrm>
            <a:off x="489360" y="1036864"/>
            <a:ext cx="2660686" cy="306977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3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Meal Replacement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6350"/>
            <a:ext cx="3575050" cy="5149850"/>
            <a:chOff x="7425267" y="-8467"/>
            <a:chExt cx="4766733" cy="6866467"/>
          </a:xfrm>
        </p:grpSpPr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9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0" name="Isosceles Triangle 239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1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2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3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4" name="Isosceles Triangle 243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46" name="Rectangle 245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Google Shape;226;p48"/>
          <p:cNvSpPr/>
          <p:nvPr/>
        </p:nvSpPr>
        <p:spPr>
          <a:xfrm>
            <a:off x="457172" y="1203631"/>
            <a:ext cx="82284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29" name="Google Shape;227;p48">
            <a:extLst>
              <a:ext uri="{FF2B5EF4-FFF2-40B4-BE49-F238E27FC236}">
                <a16:creationId xmlns:a16="http://schemas.microsoft.com/office/drawing/2014/main" id="{79E27F24-BF2D-08A1-282A-5A6BB44DDD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5827573"/>
              </p:ext>
            </p:extLst>
          </p:nvPr>
        </p:nvGraphicFramePr>
        <p:xfrm>
          <a:off x="3687414" y="708422"/>
          <a:ext cx="4971603" cy="373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A1828-A1A5-3A19-6771-637224D58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0300" y="3038124"/>
            <a:ext cx="5825202" cy="8226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A9690-2A20-4A3B-FF73-1346919EE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1803400"/>
            <a:ext cx="5825202" cy="12347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Physical Activity</a:t>
            </a:r>
          </a:p>
        </p:txBody>
      </p:sp>
    </p:spTree>
    <p:extLst>
      <p:ext uri="{BB962C8B-B14F-4D97-AF65-F5344CB8AC3E}">
        <p14:creationId xmlns:p14="http://schemas.microsoft.com/office/powerpoint/2010/main" val="1819784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roup 256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3" name="Isosceles Triangle 24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7" name="Isosceles Triangle 24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8" name="Isosceles Triangle 24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58" name="Rectangle 25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Google Shape;232;p49"/>
          <p:cNvSpPr/>
          <p:nvPr/>
        </p:nvSpPr>
        <p:spPr>
          <a:xfrm>
            <a:off x="782962" y="884363"/>
            <a:ext cx="2475485" cy="334791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6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Physical Activity</a:t>
            </a:r>
          </a:p>
        </p:txBody>
      </p:sp>
      <p:sp>
        <p:nvSpPr>
          <p:cNvPr id="259" name="Isosceles Triangle 258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09900"/>
            <a:ext cx="336549" cy="21336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2502" y="1081946"/>
            <a:ext cx="0" cy="2952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Google Shape;233;p49"/>
          <p:cNvSpPr/>
          <p:nvPr/>
        </p:nvSpPr>
        <p:spPr>
          <a:xfrm>
            <a:off x="3734188" y="831858"/>
            <a:ext cx="4755762" cy="34529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Physical activity is any movement</a:t>
            </a:r>
          </a:p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Exercise is a planned activity</a:t>
            </a:r>
          </a:p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Increases total blood volume, ventricular compliance, venous return, EF, stroke volume, cardiac output</a:t>
            </a:r>
          </a:p>
        </p:txBody>
      </p:sp>
      <p:sp>
        <p:nvSpPr>
          <p:cNvPr id="256" name="Isosceles Triangle 255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23104" y="0"/>
            <a:ext cx="631947" cy="346221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5" name="Rectangle 274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Google Shape;238;p50"/>
          <p:cNvSpPr/>
          <p:nvPr/>
        </p:nvSpPr>
        <p:spPr>
          <a:xfrm>
            <a:off x="489360" y="1036864"/>
            <a:ext cx="2660686" cy="306977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300" b="0" i="0" u="none" strike="noStrike" kern="1200" cap="none">
                <a:solidFill>
                  <a:schemeClr val="accent1"/>
                </a:solidFill>
                <a:latin typeface="+mj-lt"/>
                <a:ea typeface="+mj-ea"/>
                <a:cs typeface="+mj-cs"/>
                <a:sym typeface="Arial"/>
              </a:rPr>
              <a:t>Physical Activity Guidelines</a:t>
            </a:r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6350"/>
            <a:ext cx="3575050" cy="5149850"/>
            <a:chOff x="7425267" y="-8467"/>
            <a:chExt cx="4766733" cy="6866467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1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2" name="Isosceles Triangle 281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3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4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5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6" name="Isosceles Triangle 285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88" name="Rectangle 287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Google Shape;239;p50"/>
          <p:cNvSpPr/>
          <p:nvPr/>
        </p:nvSpPr>
        <p:spPr>
          <a:xfrm>
            <a:off x="457172" y="1203631"/>
            <a:ext cx="82284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70" name="Google Shape;240;p50">
            <a:extLst>
              <a:ext uri="{FF2B5EF4-FFF2-40B4-BE49-F238E27FC236}">
                <a16:creationId xmlns:a16="http://schemas.microsoft.com/office/drawing/2014/main" id="{D6663C5E-002F-E5DB-D7F5-7A31B9EDB2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6819159"/>
              </p:ext>
            </p:extLst>
          </p:nvPr>
        </p:nvGraphicFramePr>
        <p:xfrm>
          <a:off x="3687414" y="708422"/>
          <a:ext cx="4971603" cy="373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1"/>
          <p:cNvSpPr/>
          <p:nvPr/>
        </p:nvSpPr>
        <p:spPr>
          <a:xfrm>
            <a:off x="457172" y="205014"/>
            <a:ext cx="82284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Physical Activity Rx</a:t>
            </a:r>
            <a:endParaRPr lang="en-US" sz="37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6" name="Google Shape;246;p51"/>
          <p:cNvSpPr/>
          <p:nvPr/>
        </p:nvSpPr>
        <p:spPr>
          <a:xfrm>
            <a:off x="457172" y="1203631"/>
            <a:ext cx="82284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51"/>
          <p:cNvSpPr txBox="1"/>
          <p:nvPr/>
        </p:nvSpPr>
        <p:spPr>
          <a:xfrm>
            <a:off x="457172" y="1203631"/>
            <a:ext cx="40152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55600" marR="0" lvl="0" indent="-2667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(F)requency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(I)ntensity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(T)ime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(T)ype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(E)njoyment 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51"/>
          <p:cNvSpPr txBox="1"/>
          <p:nvPr/>
        </p:nvSpPr>
        <p:spPr>
          <a:xfrm>
            <a:off x="4673600" y="1203631"/>
            <a:ext cx="40152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55600" marR="0" lvl="0" indent="-2667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(S)pecific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(M)easurable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(A)ttainable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(R)ealistic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2667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2700" b="0" i="0" u="none" strike="noStrike" cap="none">
                <a:latin typeface="Arial"/>
                <a:ea typeface="Arial"/>
                <a:cs typeface="Arial"/>
                <a:sym typeface="Arial"/>
              </a:rPr>
              <a:t>(T)ime oriented</a:t>
            </a:r>
            <a:endParaRPr sz="27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6EFCE-C9CC-9F2F-898F-146FC0DA2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0300" y="3038124"/>
            <a:ext cx="5825202" cy="8226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75A88-7086-1E7A-7C3E-70025C74B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1803400"/>
            <a:ext cx="5825202" cy="12347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Medications</a:t>
            </a:r>
          </a:p>
        </p:txBody>
      </p:sp>
    </p:spTree>
    <p:extLst>
      <p:ext uri="{BB962C8B-B14F-4D97-AF65-F5344CB8AC3E}">
        <p14:creationId xmlns:p14="http://schemas.microsoft.com/office/powerpoint/2010/main" val="809115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roup 285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3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4" name="Isosceles Triangle 263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5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6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7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8" name="Isosceles Triangle 267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9" name="Isosceles Triangle 268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88" name="Rectangle 28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4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Google Shape;254;p52"/>
          <p:cNvSpPr/>
          <p:nvPr/>
        </p:nvSpPr>
        <p:spPr>
          <a:xfrm>
            <a:off x="508000" y="939800"/>
            <a:ext cx="4616450" cy="32638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55600" marR="0" lvl="0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Weight loss causes a complex set of neuroendocrine adaptations that become more intense with greater weight loss. These work to slow, and eventually halt weight loss and may induce weight gain</a:t>
            </a:r>
          </a:p>
          <a:p>
            <a:pPr marL="355600" marR="0" lvl="0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Pts who have lost weight find it very difficult to resist neuroendocrine physiology with diet and behavior modification alone</a:t>
            </a:r>
          </a:p>
          <a:p>
            <a:pPr marL="355600" marR="0" lvl="0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Anti-obesity Medications (AOM) help offset the physiologic adaptations that resist weight loss and promote weight gain</a:t>
            </a: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2" y="0"/>
            <a:ext cx="3493008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942659" y="0"/>
            <a:ext cx="794940" cy="51435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91200" y="2791046"/>
            <a:ext cx="3259170" cy="2352453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9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6350"/>
            <a:ext cx="2255511" cy="514985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1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6350"/>
            <a:ext cx="1941419" cy="514985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3" name="Isosceles Triangle 282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2286000"/>
            <a:ext cx="2444751" cy="28575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5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6350"/>
            <a:ext cx="2140744" cy="514985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7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6350"/>
            <a:ext cx="967571" cy="514985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9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6350"/>
            <a:ext cx="937369" cy="514985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1" name="Isosceles Triangle 290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2692400"/>
            <a:ext cx="1362869" cy="245110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3" name="Google Shape;253;p52"/>
          <p:cNvSpPr/>
          <p:nvPr/>
        </p:nvSpPr>
        <p:spPr>
          <a:xfrm>
            <a:off x="5872243" y="939800"/>
            <a:ext cx="2889100" cy="32638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600" b="0" i="0" u="none" strike="noStrike" kern="1200" cap="none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Why use medications?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9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0" name="Isosceles Triangle 269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1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2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3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4" name="Isosceles Triangle 273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5" name="Isosceles Triangle 274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77" name="Rectangle 276">
            <a:extLst>
              <a:ext uri="{FF2B5EF4-FFF2-40B4-BE49-F238E27FC236}">
                <a16:creationId xmlns:a16="http://schemas.microsoft.com/office/drawing/2014/main" id="{82D1CBBC-6E9F-4212-9806-7A638C828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29000"/>
            <a:ext cx="9144000" cy="1714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8EC26330-6D02-4C84-B89F-C5A8CF2B5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68955" y="-6350"/>
            <a:ext cx="3575053" cy="5149849"/>
            <a:chOff x="7425267" y="-8467"/>
            <a:chExt cx="4766733" cy="6866467"/>
          </a:xfrm>
        </p:grpSpPr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5A5297F0-74D7-4E56-8C85-DD608539D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6E424313-B840-4A19-A378-B1D1774B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Rectangle 23">
              <a:extLst>
                <a:ext uri="{FF2B5EF4-FFF2-40B4-BE49-F238E27FC236}">
                  <a16:creationId xmlns:a16="http://schemas.microsoft.com/office/drawing/2014/main" id="{872B411D-D18B-488A-B22A-9F139EED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3" name="Rectangle 25">
              <a:extLst>
                <a:ext uri="{FF2B5EF4-FFF2-40B4-BE49-F238E27FC236}">
                  <a16:creationId xmlns:a16="http://schemas.microsoft.com/office/drawing/2014/main" id="{9519FBF2-9C9F-49B5-AE1A-AB5049D503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4" name="Isosceles Triangle 283">
              <a:extLst>
                <a:ext uri="{FF2B5EF4-FFF2-40B4-BE49-F238E27FC236}">
                  <a16:creationId xmlns:a16="http://schemas.microsoft.com/office/drawing/2014/main" id="{A30DE6B7-51C9-49A9-9B80-91E1A8D60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5" name="Rectangle 27">
              <a:extLst>
                <a:ext uri="{FF2B5EF4-FFF2-40B4-BE49-F238E27FC236}">
                  <a16:creationId xmlns:a16="http://schemas.microsoft.com/office/drawing/2014/main" id="{EDFE8946-BACE-4C56-9B6E-85E11C099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6" name="Rectangle 28">
              <a:extLst>
                <a:ext uri="{FF2B5EF4-FFF2-40B4-BE49-F238E27FC236}">
                  <a16:creationId xmlns:a16="http://schemas.microsoft.com/office/drawing/2014/main" id="{390A658F-D524-467C-BDFC-D37A227BF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7" name="Rectangle 29">
              <a:extLst>
                <a:ext uri="{FF2B5EF4-FFF2-40B4-BE49-F238E27FC236}">
                  <a16:creationId xmlns:a16="http://schemas.microsoft.com/office/drawing/2014/main" id="{4F01FE87-3030-45CD-B330-DBA287297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8" name="Isosceles Triangle 287">
              <a:extLst>
                <a:ext uri="{FF2B5EF4-FFF2-40B4-BE49-F238E27FC236}">
                  <a16:creationId xmlns:a16="http://schemas.microsoft.com/office/drawing/2014/main" id="{A89C2E5F-7F20-475D-88BE-29D4128DD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90" name="Rectangle 289">
            <a:extLst>
              <a:ext uri="{FF2B5EF4-FFF2-40B4-BE49-F238E27FC236}">
                <a16:creationId xmlns:a16="http://schemas.microsoft.com/office/drawing/2014/main" id="{28EC6EDD-78EB-4A50-85CB-7C3CE363A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Google Shape;260;p53"/>
          <p:cNvSpPr/>
          <p:nvPr/>
        </p:nvSpPr>
        <p:spPr>
          <a:xfrm>
            <a:off x="508000" y="319102"/>
            <a:ext cx="6447501" cy="291058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5560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Short Term – phentermine (12w</a:t>
            </a:r>
            <a:r>
              <a:rPr lang="en-US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),</a:t>
            </a: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diethylpropion, phendimetrazine</a:t>
            </a:r>
            <a:endParaRPr lang="en-US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Long Term – Orlistat, Qsymia, </a:t>
            </a:r>
            <a:r>
              <a:rPr lang="en-US" b="0" i="0" u="none" strike="noStrike" kern="1200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Contrave</a:t>
            </a: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, </a:t>
            </a:r>
            <a:r>
              <a:rPr lang="en-US" b="0" i="0" u="none" strike="noStrike" kern="1200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Saxenda</a:t>
            </a: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, </a:t>
            </a:r>
            <a:r>
              <a:rPr lang="en-US" b="0" i="0" u="none" strike="noStrike" kern="1200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Wegovy</a:t>
            </a: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, </a:t>
            </a:r>
            <a:r>
              <a:rPr lang="en-US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Zepbound</a:t>
            </a:r>
            <a:endParaRPr lang="en-US" b="0" i="0" u="none" strike="noStrike" kern="1200" cap="none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88900" marR="0" lvl="0" defTabSz="457200"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Google Shape;259;p53"/>
          <p:cNvSpPr/>
          <p:nvPr/>
        </p:nvSpPr>
        <p:spPr>
          <a:xfrm>
            <a:off x="508000" y="3574479"/>
            <a:ext cx="6447501" cy="99060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300" b="0" i="0" u="none" strike="noStrike" kern="1200" cap="none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FDA approvals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roup 270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5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6" name="Isosceles Triangle 275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7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8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9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0" name="Isosceles Triangle 279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1" name="Isosceles Triangle 280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83" name="Rectangle 282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4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Google Shape;266;p54"/>
          <p:cNvSpPr/>
          <p:nvPr/>
        </p:nvSpPr>
        <p:spPr>
          <a:xfrm>
            <a:off x="508000" y="939800"/>
            <a:ext cx="4616450" cy="32638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Perception that obesity is a </a:t>
            </a:r>
            <a:r>
              <a:rPr lang="en-US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disorder</a:t>
            </a: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 of willpower</a:t>
            </a:r>
          </a:p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Failure to perceive obesity as a chronic incurable </a:t>
            </a:r>
            <a:r>
              <a:rPr lang="en-US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disease</a:t>
            </a: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 that requires lifelong intervention has resulted in perception that weight regain after stopping meds is due to failure of the med</a:t>
            </a:r>
            <a:endParaRPr lang="en-US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Regulatory bodies (FDA, </a:t>
            </a:r>
            <a:r>
              <a:rPr lang="en-US" b="0" i="0" u="none" strike="noStrike" kern="1200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etc</a:t>
            </a: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)</a:t>
            </a:r>
            <a:endParaRPr lang="en-US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Inadequate funding for clinical work in obesity </a:t>
            </a:r>
            <a:endParaRPr lang="en-US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0" i="0" u="none" strike="noStrike" kern="12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Arial"/>
              </a:rPr>
              <a:t>Lack of medication coverage by health plans </a:t>
            </a:r>
            <a:endParaRPr lang="en-US" b="0" i="0" u="none" strike="noStrike" kern="1200" cap="non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2" y="0"/>
            <a:ext cx="3493008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942659" y="0"/>
            <a:ext cx="794940" cy="51435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91200" y="2791046"/>
            <a:ext cx="3259170" cy="2352453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1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6350"/>
            <a:ext cx="2255511" cy="514985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3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6350"/>
            <a:ext cx="1941419" cy="514985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5" name="Isosceles Triangle 294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2286000"/>
            <a:ext cx="2444751" cy="28575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7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6350"/>
            <a:ext cx="2140744" cy="514985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9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6350"/>
            <a:ext cx="967571" cy="514985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1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6350"/>
            <a:ext cx="937369" cy="514985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3" name="Isosceles Triangle 302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2692400"/>
            <a:ext cx="1362869" cy="245110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5" name="Google Shape;265;p54"/>
          <p:cNvSpPr/>
          <p:nvPr/>
        </p:nvSpPr>
        <p:spPr>
          <a:xfrm>
            <a:off x="5872243" y="939800"/>
            <a:ext cx="2528807" cy="32638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600" b="0" i="0" u="none" strike="noStrike" kern="1200" cap="none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Barriers to the use of AOM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roup 276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1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2" name="Isosceles Triangle 281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3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4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5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6" name="Isosceles Triangle 285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7" name="Isosceles Triangle 286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89" name="Rectangle 28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91" name="Rectangle 29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65032" y="0"/>
            <a:ext cx="914400" cy="51435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599781" y="2761059"/>
            <a:ext cx="3572669" cy="238244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93473" y="-6350"/>
            <a:ext cx="2255512" cy="514985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9947" y="-6350"/>
            <a:ext cx="1941419" cy="514985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1" name="Isosceles Triangle 30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06616" y="2286000"/>
            <a:ext cx="2444750" cy="28575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8241" y="-6350"/>
            <a:ext cx="2140744" cy="514985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5" name="Isosceles Triangle 30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6115" y="2692400"/>
            <a:ext cx="1362870" cy="245110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1" name="Google Shape;271;p55"/>
          <p:cNvSpPr/>
          <p:nvPr/>
        </p:nvSpPr>
        <p:spPr>
          <a:xfrm>
            <a:off x="508000" y="457200"/>
            <a:ext cx="2882531" cy="388171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457200">
              <a:spcBef>
                <a:spcPct val="0"/>
              </a:spcBef>
              <a:spcAft>
                <a:spcPts val="600"/>
              </a:spcAft>
            </a:pPr>
            <a:r>
              <a:rPr lang="en-US" sz="3600" b="0" i="0" u="none" strike="noStrike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  <a:sym typeface="Arial"/>
              </a:rPr>
              <a:t>Meds FDA approved short term</a:t>
            </a:r>
          </a:p>
        </p:txBody>
      </p:sp>
      <p:sp>
        <p:nvSpPr>
          <p:cNvPr id="307" name="Freeform: Shape 306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1615" y="-6350"/>
            <a:ext cx="5332385" cy="5149850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2" name="Google Shape;272;p55"/>
          <p:cNvSpPr/>
          <p:nvPr/>
        </p:nvSpPr>
        <p:spPr>
          <a:xfrm>
            <a:off x="4587063" y="457200"/>
            <a:ext cx="4133472" cy="388171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55600" marR="0" lvl="0" indent="-2667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8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rPr>
              <a:t>Sympathomimetics </a:t>
            </a:r>
            <a:endParaRPr lang="en-US" sz="1800" b="0" i="0" u="none" strike="noStrike" kern="1200" cap="none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72390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8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rPr>
              <a:t>Phentermine</a:t>
            </a:r>
            <a:r>
              <a:rPr lang="en-US" sz="1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endParaRPr lang="en-US" sz="1800" b="0" i="0" u="none" strike="noStrike" kern="1200" cap="none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723900" marR="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8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rPr>
              <a:t>Diethylpropion</a:t>
            </a:r>
            <a:endParaRPr lang="en-US" sz="1800" b="0" i="0" u="none" strike="noStrike" kern="1200" cap="none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723900" marR="0" lvl="1" indent="-2730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8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rPr>
              <a:t>Phendimetrazine</a:t>
            </a:r>
            <a:endParaRPr lang="en-US" sz="1800" b="0" i="0" u="none" strike="noStrike" kern="1200" cap="none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b="0" i="0" u="none" strike="noStrike" kern="1200" cap="none">
              <a:solidFill>
                <a:srgbClr val="FFFFFF"/>
              </a:solidFill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AEA9143-0E53-8279-1D45-E6D7B5173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492785"/>
              </p:ext>
            </p:extLst>
          </p:nvPr>
        </p:nvGraphicFramePr>
        <p:xfrm>
          <a:off x="309603" y="355871"/>
          <a:ext cx="7183022" cy="391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46">
                  <a:extLst>
                    <a:ext uri="{9D8B030D-6E8A-4147-A177-3AD203B41FA5}">
                      <a16:colId xmlns:a16="http://schemas.microsoft.com/office/drawing/2014/main" val="2184843165"/>
                    </a:ext>
                  </a:extLst>
                </a:gridCol>
                <a:gridCol w="2052292">
                  <a:extLst>
                    <a:ext uri="{9D8B030D-6E8A-4147-A177-3AD203B41FA5}">
                      <a16:colId xmlns:a16="http://schemas.microsoft.com/office/drawing/2014/main" val="280115609"/>
                    </a:ext>
                  </a:extLst>
                </a:gridCol>
                <a:gridCol w="4104584">
                  <a:extLst>
                    <a:ext uri="{9D8B030D-6E8A-4147-A177-3AD203B41FA5}">
                      <a16:colId xmlns:a16="http://schemas.microsoft.com/office/drawing/2014/main" val="412453737"/>
                    </a:ext>
                  </a:extLst>
                </a:gridCol>
              </a:tblGrid>
              <a:tr h="438280">
                <a:tc gridSpan="3">
                  <a:txBody>
                    <a:bodyPr/>
                    <a:lstStyle/>
                    <a:p>
                      <a:r>
                        <a:rPr lang="en-US" dirty="0"/>
                        <a:t>Phentermine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0335"/>
                  </a:ext>
                </a:extLst>
              </a:tr>
              <a:tr h="5989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Increased hunger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Low BMR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/>
                        <a:t>Mechanism of Action: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-inhibits Na-dependent NE transporter, reduces NE uptake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-inhibits serotonin and dopamine reuptake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0173"/>
                  </a:ext>
                </a:extLst>
              </a:tr>
              <a:tr h="438280">
                <a:tc rowSpan="2">
                  <a:txBody>
                    <a:bodyPr/>
                    <a:lstStyle/>
                    <a:p>
                      <a:r>
                        <a:rPr lang="en-US" b="1" dirty="0"/>
                        <a:t>CI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Active CVD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Poorly controlled HTN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Hyperthyroidism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glaucoma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464"/>
                  </a:ext>
                </a:extLst>
              </a:tr>
              <a:tr h="84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Dosing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-15-30mg caps, 37.5mg tab QD-BID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-8mg TID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68"/>
                  </a:ext>
                </a:extLst>
              </a:tr>
              <a:tr h="1592417">
                <a:tc>
                  <a:txBody>
                    <a:bodyPr/>
                    <a:lstStyle/>
                    <a:p>
                      <a:r>
                        <a:rPr lang="en-US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Dry mouth</a:t>
                      </a:r>
                      <a:endParaRPr lang="en-US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Constipation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Insomnia</a:t>
                      </a:r>
                      <a:endParaRPr lang="en-US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Palpitations</a:t>
                      </a:r>
                      <a:endParaRPr lang="en-US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HA</a:t>
                      </a:r>
                      <a:endParaRPr lang="en-US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irritability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Advice/precautions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-schedule IV controlled </a:t>
                      </a:r>
                      <a:r>
                        <a:rPr lang="en-US" sz="1400" err="1"/>
                        <a:t>subtance</a:t>
                      </a:r>
                      <a:endParaRPr lang="en-US" sz="1400"/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-monitor BP, be aware of caffeine intake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-NO evidence of addiction, withdrawal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-NO established relationship to cardiac </a:t>
                      </a:r>
                      <a:r>
                        <a:rPr lang="en-US" sz="1400" dirty="0" err="1"/>
                        <a:t>valvulopathy</a:t>
                      </a:r>
                      <a:r>
                        <a:rPr lang="en-US" sz="1400" dirty="0"/>
                        <a:t> or </a:t>
                      </a:r>
                      <a:r>
                        <a:rPr lang="en-US" sz="1400" dirty="0" err="1"/>
                        <a:t>pHTN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2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EA7C-622D-9638-EC00-349011F59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FDA approved for long term use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41AC1-C4C3-039C-CFFD-0037592EB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u="sng" dirty="0"/>
              <a:t>Orlistat</a:t>
            </a:r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Xenical (1999)</a:t>
            </a:r>
          </a:p>
          <a:p>
            <a:pPr marL="514350" indent="-285750">
              <a:buFont typeface="Arial" charset="2"/>
              <a:buChar char="•"/>
            </a:pPr>
            <a:r>
              <a:rPr lang="en-US" dirty="0"/>
              <a:t>Alli (2007)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3C24D-105A-64E1-4C02-EDBD0436329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en-US" b="1" dirty="0"/>
              <a:t>Phentermine/</a:t>
            </a:r>
            <a:r>
              <a:rPr lang="en-US" b="1" dirty="0" err="1"/>
              <a:t>Topirimate</a:t>
            </a:r>
            <a:r>
              <a:rPr lang="en-US" b="1" dirty="0"/>
              <a:t> ER</a:t>
            </a:r>
          </a:p>
          <a:p>
            <a:pPr marL="514350" indent="-285750">
              <a:buFont typeface="Arial,Sans-Serif"/>
              <a:buChar char="•"/>
            </a:pPr>
            <a:r>
              <a:rPr lang="en-US" dirty="0"/>
              <a:t>Qsymia (2012)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B58D9D-E90E-F6A9-FF46-389D6AF69D9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ctr"/>
            <a:r>
              <a:rPr lang="en-US" b="1" dirty="0"/>
              <a:t>Bupropion/Naltrexone ER</a:t>
            </a:r>
            <a:endParaRPr lang="en-US" dirty="0"/>
          </a:p>
          <a:p>
            <a:pPr marL="514350" indent="-285750">
              <a:buFont typeface="Arial,Sans-Serif"/>
              <a:buChar char="•"/>
            </a:pPr>
            <a:r>
              <a:rPr lang="en-US" dirty="0" err="1"/>
              <a:t>Contrave</a:t>
            </a:r>
            <a:r>
              <a:rPr lang="en-US" dirty="0"/>
              <a:t> (2014)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D8F05D-0E39-FEE8-F9F0-FDCBB503ADBE}"/>
              </a:ext>
            </a:extLst>
          </p:cNvPr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algn="ctr"/>
            <a:r>
              <a:rPr lang="en-US" b="1" dirty="0"/>
              <a:t>GLP1s</a:t>
            </a:r>
            <a:endParaRPr lang="en-US" dirty="0"/>
          </a:p>
          <a:p>
            <a:pPr marL="514350" indent="-285750">
              <a:buFont typeface="Arial,Sans-Serif"/>
              <a:buChar char="•"/>
            </a:pPr>
            <a:r>
              <a:rPr lang="en-US" err="1"/>
              <a:t>Saxenda</a:t>
            </a:r>
            <a:r>
              <a:rPr lang="en-US"/>
              <a:t> (</a:t>
            </a:r>
            <a:r>
              <a:rPr lang="en-US" err="1"/>
              <a:t>liragutide</a:t>
            </a:r>
            <a:r>
              <a:rPr lang="en-US"/>
              <a:t>- 2014)</a:t>
            </a:r>
          </a:p>
          <a:p>
            <a:pPr marL="514350" indent="-285750">
              <a:buFont typeface="Arial,Sans-Serif"/>
              <a:buChar char="•"/>
            </a:pPr>
            <a:r>
              <a:rPr lang="en-US" err="1"/>
              <a:t>Wegovy</a:t>
            </a:r>
            <a:r>
              <a:rPr lang="en-US" dirty="0"/>
              <a:t> (</a:t>
            </a:r>
            <a:r>
              <a:rPr lang="en-US" err="1"/>
              <a:t>semaeglutide</a:t>
            </a:r>
            <a:r>
              <a:rPr lang="en-US"/>
              <a:t> – 2021)</a:t>
            </a:r>
          </a:p>
          <a:p>
            <a:pPr marL="514350" indent="-285750">
              <a:buFont typeface="Arial,Sans-Serif"/>
              <a:buChar char="•"/>
            </a:pPr>
            <a:r>
              <a:rPr lang="en-US" err="1"/>
              <a:t>Zepbound</a:t>
            </a:r>
            <a:r>
              <a:rPr lang="en-US"/>
              <a:t> </a:t>
            </a:r>
            <a:r>
              <a:rPr lang="en-US" dirty="0"/>
              <a:t>(</a:t>
            </a:r>
            <a:r>
              <a:rPr lang="en-US" err="1"/>
              <a:t>tirzepatide</a:t>
            </a:r>
            <a:r>
              <a:rPr lang="en-US" dirty="0"/>
              <a:t> –2024)</a:t>
            </a:r>
          </a:p>
        </p:txBody>
      </p:sp>
    </p:spTree>
    <p:extLst>
      <p:ext uri="{BB962C8B-B14F-4D97-AF65-F5344CB8AC3E}">
        <p14:creationId xmlns:p14="http://schemas.microsoft.com/office/powerpoint/2010/main" val="1805428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8"/>
          <p:cNvSpPr/>
          <p:nvPr/>
        </p:nvSpPr>
        <p:spPr>
          <a:xfrm>
            <a:off x="457172" y="205014"/>
            <a:ext cx="82281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58"/>
          <p:cNvSpPr/>
          <p:nvPr/>
        </p:nvSpPr>
        <p:spPr>
          <a:xfrm>
            <a:off x="457172" y="1203631"/>
            <a:ext cx="8228100" cy="29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94963E-4340-BDBF-62C9-2917F464B3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397783"/>
              </p:ext>
            </p:extLst>
          </p:nvPr>
        </p:nvGraphicFramePr>
        <p:xfrm>
          <a:off x="455414" y="491133"/>
          <a:ext cx="7183022" cy="4146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46">
                  <a:extLst>
                    <a:ext uri="{9D8B030D-6E8A-4147-A177-3AD203B41FA5}">
                      <a16:colId xmlns:a16="http://schemas.microsoft.com/office/drawing/2014/main" val="2184843165"/>
                    </a:ext>
                  </a:extLst>
                </a:gridCol>
                <a:gridCol w="2052292">
                  <a:extLst>
                    <a:ext uri="{9D8B030D-6E8A-4147-A177-3AD203B41FA5}">
                      <a16:colId xmlns:a16="http://schemas.microsoft.com/office/drawing/2014/main" val="280115609"/>
                    </a:ext>
                  </a:extLst>
                </a:gridCol>
                <a:gridCol w="4104584">
                  <a:extLst>
                    <a:ext uri="{9D8B030D-6E8A-4147-A177-3AD203B41FA5}">
                      <a16:colId xmlns:a16="http://schemas.microsoft.com/office/drawing/2014/main" val="412453737"/>
                    </a:ext>
                  </a:extLst>
                </a:gridCol>
              </a:tblGrid>
              <a:tr h="366117">
                <a:tc gridSpan="3">
                  <a:txBody>
                    <a:bodyPr/>
                    <a:lstStyle/>
                    <a:p>
                      <a:r>
                        <a:rPr lang="en-US" dirty="0"/>
                        <a:t>Orlistat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0335"/>
                  </a:ext>
                </a:extLst>
              </a:tr>
              <a:tr h="5989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Hyperlipidemia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Low risk med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/>
                        <a:t>Mechanism of Action: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-pancreatic lipase inhibitor – blocks about 30% of fat intake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0173"/>
                  </a:ext>
                </a:extLst>
              </a:tr>
              <a:tr h="438280">
                <a:tc rowSpan="2">
                  <a:txBody>
                    <a:bodyPr/>
                    <a:lstStyle/>
                    <a:p>
                      <a:r>
                        <a:rPr lang="en-US" b="1" dirty="0"/>
                        <a:t>CI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Cholestasis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Chronic malabsorption syndrome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464"/>
                  </a:ext>
                </a:extLst>
              </a:tr>
              <a:tr h="84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Dosing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-start: 120mg daily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Range – 120mg/d - 120mg TID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Alli is OTC and 60mg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68"/>
                  </a:ext>
                </a:extLst>
              </a:tr>
              <a:tr h="1592417">
                <a:tc>
                  <a:txBody>
                    <a:bodyPr/>
                    <a:lstStyle/>
                    <a:p>
                      <a:r>
                        <a:rPr lang="en-US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Flatulence</a:t>
                      </a:r>
                      <a:endParaRPr lang="en-US" sz="1400" dirty="0" err="1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Diarrhea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Bloating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Cramping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Abdominal pain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Inc urinary oxalate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Fat soluble vitamin deficiency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Advice/precautions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-advise daily multivitamin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-monitor fat-soluble vitamins (ADEK)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-decrease levels of cyclosporine if co-administered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-no casual </a:t>
                      </a:r>
                      <a:r>
                        <a:rPr lang="en-US" sz="1400" dirty="0" err="1"/>
                        <a:t>relationshup</a:t>
                      </a:r>
                      <a:r>
                        <a:rPr lang="en-US" sz="1400" dirty="0"/>
                        <a:t> with liver failure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2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842CA9D-FD07-959F-6E90-FB945DFA1F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495012"/>
              </p:ext>
            </p:extLst>
          </p:nvPr>
        </p:nvGraphicFramePr>
        <p:xfrm>
          <a:off x="272355" y="187523"/>
          <a:ext cx="7168234" cy="4762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46">
                  <a:extLst>
                    <a:ext uri="{9D8B030D-6E8A-4147-A177-3AD203B41FA5}">
                      <a16:colId xmlns:a16="http://schemas.microsoft.com/office/drawing/2014/main" val="2184843165"/>
                    </a:ext>
                  </a:extLst>
                </a:gridCol>
                <a:gridCol w="2052292">
                  <a:extLst>
                    <a:ext uri="{9D8B030D-6E8A-4147-A177-3AD203B41FA5}">
                      <a16:colId xmlns:a16="http://schemas.microsoft.com/office/drawing/2014/main" val="280115609"/>
                    </a:ext>
                  </a:extLst>
                </a:gridCol>
                <a:gridCol w="4089796">
                  <a:extLst>
                    <a:ext uri="{9D8B030D-6E8A-4147-A177-3AD203B41FA5}">
                      <a16:colId xmlns:a16="http://schemas.microsoft.com/office/drawing/2014/main" val="412453737"/>
                    </a:ext>
                  </a:extLst>
                </a:gridCol>
              </a:tblGrid>
              <a:tr h="464343">
                <a:tc gridSpan="3">
                  <a:txBody>
                    <a:bodyPr/>
                    <a:lstStyle/>
                    <a:p>
                      <a:r>
                        <a:rPr lang="en-US" dirty="0"/>
                        <a:t>Phentermine/</a:t>
                      </a:r>
                      <a:r>
                        <a:rPr lang="en-US" dirty="0" err="1"/>
                        <a:t>Topirimate</a:t>
                      </a:r>
                      <a:r>
                        <a:rPr lang="en-US" dirty="0"/>
                        <a:t> ER - QSYMIA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0335"/>
                  </a:ext>
                </a:extLst>
              </a:tr>
              <a:tr h="9259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Increased hunger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Mile SE with phentermine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Non child bearing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/>
                        <a:t>Mechanism of Action: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-inhibits Na-dependent NE transporter, reduces NE uptake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-inhibits serotonin and dopamine reuptake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-TOP: AMPA, GABA receptor – decreases cravings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0173"/>
                  </a:ext>
                </a:extLst>
              </a:tr>
              <a:tr h="428021">
                <a:tc rowSpan="2">
                  <a:txBody>
                    <a:bodyPr/>
                    <a:lstStyle/>
                    <a:p>
                      <a:r>
                        <a:rPr lang="en-US" b="1" dirty="0"/>
                        <a:t>CI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Active CVD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Poorly controlled HTN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Hyperthyroidism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Glaucoma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Kidney stones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During or within 1d of MAOI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464"/>
                  </a:ext>
                </a:extLst>
              </a:tr>
              <a:tr h="1345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Dosing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-start 3.75/23mg x14d then 7.5/46mg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Range: 3.75/23mg - 15/92mg/d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68"/>
                  </a:ext>
                </a:extLst>
              </a:tr>
              <a:tr h="1554852">
                <a:tc>
                  <a:txBody>
                    <a:bodyPr/>
                    <a:lstStyle/>
                    <a:p>
                      <a:r>
                        <a:rPr lang="en-US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200" dirty="0"/>
                        <a:t>Dry mouth, constipation, HA, palps, insomnia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200" err="1"/>
                        <a:t>Paresthesias</a:t>
                      </a:r>
                      <a:r>
                        <a:rPr lang="en-US" sz="1200" dirty="0"/>
                        <a:t>, dysgeusia, somnolence, cognitive </a:t>
                      </a:r>
                      <a:r>
                        <a:rPr lang="en-US" sz="1200" err="1"/>
                        <a:t>impairement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Advice/precautions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-schedule IV controlled </a:t>
                      </a:r>
                      <a:r>
                        <a:rPr lang="en-US" sz="1400" err="1"/>
                        <a:t>subtance</a:t>
                      </a:r>
                      <a:endParaRPr lang="en-US" sz="1400"/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-monitor BP, be aware of caffeine intake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-rule out pregnancy before starting 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-increase hydration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-1/4c lemon/lime juice for </a:t>
                      </a:r>
                      <a:r>
                        <a:rPr lang="en-US" sz="1400" dirty="0" err="1"/>
                        <a:t>paresthesias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2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832891F-D7DC-8562-A619-802303FF2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292298"/>
              </p:ext>
            </p:extLst>
          </p:nvPr>
        </p:nvGraphicFramePr>
        <p:xfrm>
          <a:off x="339328" y="165199"/>
          <a:ext cx="7183022" cy="4729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46">
                  <a:extLst>
                    <a:ext uri="{9D8B030D-6E8A-4147-A177-3AD203B41FA5}">
                      <a16:colId xmlns:a16="http://schemas.microsoft.com/office/drawing/2014/main" val="2184843165"/>
                    </a:ext>
                  </a:extLst>
                </a:gridCol>
                <a:gridCol w="2052292">
                  <a:extLst>
                    <a:ext uri="{9D8B030D-6E8A-4147-A177-3AD203B41FA5}">
                      <a16:colId xmlns:a16="http://schemas.microsoft.com/office/drawing/2014/main" val="280115609"/>
                    </a:ext>
                  </a:extLst>
                </a:gridCol>
                <a:gridCol w="4104584">
                  <a:extLst>
                    <a:ext uri="{9D8B030D-6E8A-4147-A177-3AD203B41FA5}">
                      <a16:colId xmlns:a16="http://schemas.microsoft.com/office/drawing/2014/main" val="412453737"/>
                    </a:ext>
                  </a:extLst>
                </a:gridCol>
              </a:tblGrid>
              <a:tr h="401835">
                <a:tc gridSpan="3">
                  <a:txBody>
                    <a:bodyPr/>
                    <a:lstStyle/>
                    <a:p>
                      <a:r>
                        <a:rPr lang="en-US" dirty="0"/>
                        <a:t>Bupropion/Naltrexone ER (</a:t>
                      </a:r>
                      <a:r>
                        <a:rPr lang="en-US" dirty="0" err="1"/>
                        <a:t>Contrave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0335"/>
                  </a:ext>
                </a:extLst>
              </a:tr>
              <a:tr h="5989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Increased hunger and cravings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Patients who smoke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On </a:t>
                      </a:r>
                      <a:r>
                        <a:rPr lang="en-US" sz="1400" dirty="0" err="1"/>
                        <a:t>bup</a:t>
                      </a:r>
                      <a:r>
                        <a:rPr lang="en-US" sz="1400" dirty="0"/>
                        <a:t> already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/>
                        <a:t>Mechanism of Action: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-reuptake inhibitor DA and NE activity increases POMC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-Naltrexone blocks B-endorphin, POMC </a:t>
                      </a:r>
                      <a:r>
                        <a:rPr lang="en-US" sz="1400" dirty="0" err="1"/>
                        <a:t>autoinhibitor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0173"/>
                  </a:ext>
                </a:extLst>
              </a:tr>
              <a:tr h="438280">
                <a:tc rowSpan="2">
                  <a:txBody>
                    <a:bodyPr/>
                    <a:lstStyle/>
                    <a:p>
                      <a:r>
                        <a:rPr lang="en-US" b="1" dirty="0"/>
                        <a:t>CI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seizures​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Poorly controlled HTN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bulimia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Chronic opioid use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464"/>
                  </a:ext>
                </a:extLst>
              </a:tr>
              <a:tr h="84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Dosing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-90mg/8mg caps 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 cap x1w, 1 BID x1w, 2qAM, 1PM x1w then 2 BID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68"/>
                  </a:ext>
                </a:extLst>
              </a:tr>
              <a:tr h="1592417">
                <a:tc>
                  <a:txBody>
                    <a:bodyPr/>
                    <a:lstStyle/>
                    <a:p>
                      <a:r>
                        <a:rPr lang="en-US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Neuropsychiatric </a:t>
                      </a:r>
                      <a:r>
                        <a:rPr lang="en-US" sz="1400" dirty="0" err="1"/>
                        <a:t>rxns</a:t>
                      </a:r>
                      <a:r>
                        <a:rPr lang="en-US" sz="1400" dirty="0"/>
                        <a:t>, suicidal thoughts and behavior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Nausea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Insomnia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Dizziness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Dry 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Advice/precautions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-avoid opioids – ask about surgery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-results of LIGHT trial (2017) do not show reduction in CV events 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-avoid in high fat diet (increases bioavailability)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2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6F90CAE-C644-0967-06C0-AD2105CD1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462958"/>
              </p:ext>
            </p:extLst>
          </p:nvPr>
        </p:nvGraphicFramePr>
        <p:xfrm>
          <a:off x="299144" y="517921"/>
          <a:ext cx="7183022" cy="4109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46">
                  <a:extLst>
                    <a:ext uri="{9D8B030D-6E8A-4147-A177-3AD203B41FA5}">
                      <a16:colId xmlns:a16="http://schemas.microsoft.com/office/drawing/2014/main" val="2184843165"/>
                    </a:ext>
                  </a:extLst>
                </a:gridCol>
                <a:gridCol w="2052292">
                  <a:extLst>
                    <a:ext uri="{9D8B030D-6E8A-4147-A177-3AD203B41FA5}">
                      <a16:colId xmlns:a16="http://schemas.microsoft.com/office/drawing/2014/main" val="280115609"/>
                    </a:ext>
                  </a:extLst>
                </a:gridCol>
                <a:gridCol w="4104584">
                  <a:extLst>
                    <a:ext uri="{9D8B030D-6E8A-4147-A177-3AD203B41FA5}">
                      <a16:colId xmlns:a16="http://schemas.microsoft.com/office/drawing/2014/main" val="412453737"/>
                    </a:ext>
                  </a:extLst>
                </a:gridCol>
              </a:tblGrid>
              <a:tr h="500062">
                <a:tc gridSpan="3">
                  <a:txBody>
                    <a:bodyPr/>
                    <a:lstStyle/>
                    <a:p>
                      <a:r>
                        <a:rPr lang="en-US" dirty="0"/>
                        <a:t>Liraglutide (</a:t>
                      </a:r>
                      <a:r>
                        <a:rPr lang="en-US" dirty="0" err="1"/>
                        <a:t>Saxenda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0335"/>
                  </a:ext>
                </a:extLst>
              </a:tr>
              <a:tr h="5989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DM or </a:t>
                      </a:r>
                      <a:r>
                        <a:rPr lang="en-US" sz="1400" dirty="0" err="1"/>
                        <a:t>preDM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Pts wit insurance coverage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/>
                        <a:t>Mechanism of Action: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-GLP1 receptor agonist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-increases satiety, decreases gastric emptying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-97% homologous to human GLP1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0173"/>
                  </a:ext>
                </a:extLst>
              </a:tr>
              <a:tr h="438280">
                <a:tc rowSpan="2">
                  <a:txBody>
                    <a:bodyPr/>
                    <a:lstStyle/>
                    <a:p>
                      <a:r>
                        <a:rPr lang="en-US" b="1" dirty="0"/>
                        <a:t>CI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Medullary thyroid Ca (incl fam </a:t>
                      </a:r>
                      <a:r>
                        <a:rPr lang="en-US" sz="1400" dirty="0" err="1"/>
                        <a:t>hx</a:t>
                      </a:r>
                      <a:r>
                        <a:rPr lang="en-US" sz="1400" dirty="0"/>
                        <a:t>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MEN type II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 err="1"/>
                        <a:t>Hx</a:t>
                      </a:r>
                      <a:r>
                        <a:rPr lang="en-US" sz="1400" dirty="0"/>
                        <a:t> pancreatitis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464"/>
                  </a:ext>
                </a:extLst>
              </a:tr>
              <a:tr h="84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Dosing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-start 0.6mg </a:t>
                      </a:r>
                      <a:r>
                        <a:rPr lang="en-US" sz="1400" dirty="0" err="1"/>
                        <a:t>subq</a:t>
                      </a:r>
                      <a:r>
                        <a:rPr lang="en-US" sz="1400" dirty="0"/>
                        <a:t> daily, titrate to 3mg daily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68"/>
                  </a:ext>
                </a:extLst>
              </a:tr>
              <a:tr h="1592417">
                <a:tc>
                  <a:txBody>
                    <a:bodyPr/>
                    <a:lstStyle/>
                    <a:p>
                      <a:r>
                        <a:rPr lang="en-US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Nausea</a:t>
                      </a:r>
                      <a:endParaRPr lang="en-US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Pancreatitis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Hypoglycemia if used with other DM agents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Advice/precautions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-nausea may improve with time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-NO data to support increased risk of pancreatic cancer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-generic liraglutide now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2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5ADA78E-915B-ED33-06BE-33B91BD5B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956890"/>
              </p:ext>
            </p:extLst>
          </p:nvPr>
        </p:nvGraphicFramePr>
        <p:xfrm>
          <a:off x="317004" y="303609"/>
          <a:ext cx="7183022" cy="4536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46">
                  <a:extLst>
                    <a:ext uri="{9D8B030D-6E8A-4147-A177-3AD203B41FA5}">
                      <a16:colId xmlns:a16="http://schemas.microsoft.com/office/drawing/2014/main" val="2184843165"/>
                    </a:ext>
                  </a:extLst>
                </a:gridCol>
                <a:gridCol w="2052292">
                  <a:extLst>
                    <a:ext uri="{9D8B030D-6E8A-4147-A177-3AD203B41FA5}">
                      <a16:colId xmlns:a16="http://schemas.microsoft.com/office/drawing/2014/main" val="280115609"/>
                    </a:ext>
                  </a:extLst>
                </a:gridCol>
                <a:gridCol w="4104584">
                  <a:extLst>
                    <a:ext uri="{9D8B030D-6E8A-4147-A177-3AD203B41FA5}">
                      <a16:colId xmlns:a16="http://schemas.microsoft.com/office/drawing/2014/main" val="412453737"/>
                    </a:ext>
                  </a:extLst>
                </a:gridCol>
              </a:tblGrid>
              <a:tr h="500062">
                <a:tc gridSpan="3">
                  <a:txBody>
                    <a:bodyPr/>
                    <a:lstStyle/>
                    <a:p>
                      <a:r>
                        <a:rPr lang="en-US" dirty="0" err="1"/>
                        <a:t>Semaglutide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Wegovy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0335"/>
                  </a:ext>
                </a:extLst>
              </a:tr>
              <a:tr h="5989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DM or </a:t>
                      </a:r>
                      <a:r>
                        <a:rPr lang="en-US" sz="1400" dirty="0" err="1"/>
                        <a:t>preDM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CVD/PAD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CKD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Pts wit insurance coverage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/>
                        <a:t>Mechanism of Action: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-GLP1 receptor agonist once weekly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-increases satiety, decreases gastric emptying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-97% homologous to human GLP1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0173"/>
                  </a:ext>
                </a:extLst>
              </a:tr>
              <a:tr h="438280">
                <a:tc rowSpan="2">
                  <a:txBody>
                    <a:bodyPr/>
                    <a:lstStyle/>
                    <a:p>
                      <a:r>
                        <a:rPr lang="en-US" b="1" dirty="0"/>
                        <a:t>CI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Medullary thyroid Ca (incl fam </a:t>
                      </a:r>
                      <a:r>
                        <a:rPr lang="en-US" sz="1400" dirty="0" err="1"/>
                        <a:t>hx</a:t>
                      </a:r>
                      <a:r>
                        <a:rPr lang="en-US" sz="1400" dirty="0"/>
                        <a:t>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MEN type II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 err="1"/>
                        <a:t>Hx</a:t>
                      </a:r>
                      <a:r>
                        <a:rPr lang="en-US" sz="1400" dirty="0"/>
                        <a:t> pancreatitis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464"/>
                  </a:ext>
                </a:extLst>
              </a:tr>
              <a:tr h="84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Dosing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-start 0.25mg weekly, titrate up after at least 4 doses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68"/>
                  </a:ext>
                </a:extLst>
              </a:tr>
              <a:tr h="1592417">
                <a:tc>
                  <a:txBody>
                    <a:bodyPr/>
                    <a:lstStyle/>
                    <a:p>
                      <a:r>
                        <a:rPr lang="en-US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Nausea</a:t>
                      </a:r>
                      <a:endParaRPr lang="en-US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GERD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Pancreatitis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Hypoglycemia if used with other DM agents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Advice/precautions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-nausea may improve with time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-discuss smaller meal portions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2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720" y="900886"/>
            <a:ext cx="6518809" cy="345388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63"/>
          <p:cNvSpPr/>
          <p:nvPr/>
        </p:nvSpPr>
        <p:spPr>
          <a:xfrm>
            <a:off x="1244160" y="186644"/>
            <a:ext cx="5888700" cy="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825" tIns="37425" rIns="74825" bIns="37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0" i="0" u="none" strike="noStrike" cap="none">
                <a:latin typeface="Arial"/>
                <a:ea typeface="Arial"/>
                <a:cs typeface="Arial"/>
                <a:sym typeface="Arial"/>
              </a:rPr>
              <a:t>Wegovy at dose 2.4mg/week (packet insert)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3D43C13-B8D1-7A9E-2C44-8F8A2DC4A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218847"/>
              </p:ext>
            </p:extLst>
          </p:nvPr>
        </p:nvGraphicFramePr>
        <p:xfrm>
          <a:off x="370582" y="410765"/>
          <a:ext cx="7183022" cy="4322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46">
                  <a:extLst>
                    <a:ext uri="{9D8B030D-6E8A-4147-A177-3AD203B41FA5}">
                      <a16:colId xmlns:a16="http://schemas.microsoft.com/office/drawing/2014/main" val="2184843165"/>
                    </a:ext>
                  </a:extLst>
                </a:gridCol>
                <a:gridCol w="2052292">
                  <a:extLst>
                    <a:ext uri="{9D8B030D-6E8A-4147-A177-3AD203B41FA5}">
                      <a16:colId xmlns:a16="http://schemas.microsoft.com/office/drawing/2014/main" val="280115609"/>
                    </a:ext>
                  </a:extLst>
                </a:gridCol>
                <a:gridCol w="4104584">
                  <a:extLst>
                    <a:ext uri="{9D8B030D-6E8A-4147-A177-3AD203B41FA5}">
                      <a16:colId xmlns:a16="http://schemas.microsoft.com/office/drawing/2014/main" val="412453737"/>
                    </a:ext>
                  </a:extLst>
                </a:gridCol>
              </a:tblGrid>
              <a:tr h="500062">
                <a:tc gridSpan="3">
                  <a:txBody>
                    <a:bodyPr/>
                    <a:lstStyle/>
                    <a:p>
                      <a:r>
                        <a:rPr lang="en-US" dirty="0" err="1"/>
                        <a:t>Tirzepatide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Zepbound</a:t>
                      </a:r>
                      <a:r>
                        <a:rPr lang="en-US" dirty="0"/>
                        <a:t>)​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0335"/>
                  </a:ext>
                </a:extLst>
              </a:tr>
              <a:tr h="5989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DM or </a:t>
                      </a:r>
                      <a:r>
                        <a:rPr lang="en-US" sz="1400" dirty="0" err="1"/>
                        <a:t>preDM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OSA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Pts wit insurance coverage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/>
                        <a:t>Mechanism of Action: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-GLP1 and GIP receptor agonist 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-increases satiety, slows gastric emptying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0173"/>
                  </a:ext>
                </a:extLst>
              </a:tr>
              <a:tr h="438280">
                <a:tc rowSpan="2">
                  <a:txBody>
                    <a:bodyPr/>
                    <a:lstStyle/>
                    <a:p>
                      <a:r>
                        <a:rPr lang="en-US" b="1" dirty="0"/>
                        <a:t>CI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Medullary thyroid Ca (incl fam </a:t>
                      </a:r>
                      <a:r>
                        <a:rPr lang="en-US" sz="1400" dirty="0" err="1"/>
                        <a:t>hx</a:t>
                      </a:r>
                      <a:r>
                        <a:rPr lang="en-US" sz="1400" dirty="0"/>
                        <a:t>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MEN type II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 err="1"/>
                        <a:t>Hx</a:t>
                      </a:r>
                      <a:r>
                        <a:rPr lang="en-US" sz="1400" dirty="0"/>
                        <a:t> pancreatitis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Suicide attempt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464"/>
                  </a:ext>
                </a:extLst>
              </a:tr>
              <a:tr h="84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Dosing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-start 2.5mg weekly, titrate after 4w at each dose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68"/>
                  </a:ext>
                </a:extLst>
              </a:tr>
              <a:tr h="1592417">
                <a:tc>
                  <a:txBody>
                    <a:bodyPr/>
                    <a:lstStyle/>
                    <a:p>
                      <a:r>
                        <a:rPr lang="en-US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Nausea</a:t>
                      </a:r>
                      <a:endParaRPr lang="en-US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Pancreatitis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Hypoglycemia if used with other DM agents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Advice/precautions</a:t>
                      </a:r>
                    </a:p>
                    <a:p>
                      <a:pPr lvl="0">
                        <a:buNone/>
                      </a:pPr>
                      <a:r>
                        <a:rPr lang="en-US" sz="1400" dirty="0"/>
                        <a:t>-nausea may improve with time</a:t>
                      </a:r>
                    </a:p>
                    <a:p>
                      <a:pPr lvl="0">
                        <a:buNone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2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29</Slides>
  <Notes>22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Facet</vt:lpstr>
      <vt:lpstr>Obesity Medicine Approach</vt:lpstr>
      <vt:lpstr>Nutrition</vt:lpstr>
      <vt:lpstr>PowerPoint Presentation</vt:lpstr>
      <vt:lpstr>Macronutrients </vt:lpstr>
      <vt:lpstr>PowerPoint Presentation</vt:lpstr>
      <vt:lpstr>PowerPoint Presentation</vt:lpstr>
      <vt:lpstr>Nutrition Plans</vt:lpstr>
      <vt:lpstr>Nutrition Types </vt:lpstr>
      <vt:lpstr>PowerPoint Presentation</vt:lpstr>
      <vt:lpstr>PowerPoint Presentation</vt:lpstr>
      <vt:lpstr>PowerPoint Presentation</vt:lpstr>
      <vt:lpstr>Physical Activity</vt:lpstr>
      <vt:lpstr>PowerPoint Presentation</vt:lpstr>
      <vt:lpstr>PowerPoint Presentation</vt:lpstr>
      <vt:lpstr>PowerPoint Presentation</vt:lpstr>
      <vt:lpstr>Medications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FDA approved for long term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451</cp:revision>
  <dcterms:modified xsi:type="dcterms:W3CDTF">2025-03-13T19:04:53Z</dcterms:modified>
</cp:coreProperties>
</file>