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40"/>
  </p:notesMasterIdLst>
  <p:sldIdLst>
    <p:sldId id="256" r:id="rId2"/>
    <p:sldId id="295" r:id="rId3"/>
    <p:sldId id="262" r:id="rId4"/>
    <p:sldId id="258" r:id="rId5"/>
    <p:sldId id="294" r:id="rId6"/>
    <p:sldId id="261" r:id="rId7"/>
    <p:sldId id="293" r:id="rId8"/>
    <p:sldId id="263" r:id="rId9"/>
    <p:sldId id="264" r:id="rId10"/>
    <p:sldId id="265" r:id="rId11"/>
    <p:sldId id="266" r:id="rId12"/>
    <p:sldId id="267" r:id="rId13"/>
    <p:sldId id="268" r:id="rId14"/>
    <p:sldId id="292" r:id="rId15"/>
    <p:sldId id="270" r:id="rId16"/>
    <p:sldId id="271" r:id="rId17"/>
    <p:sldId id="272" r:id="rId18"/>
    <p:sldId id="273" r:id="rId19"/>
    <p:sldId id="274" r:id="rId20"/>
    <p:sldId id="275" r:id="rId21"/>
    <p:sldId id="276" r:id="rId22"/>
    <p:sldId id="277" r:id="rId23"/>
    <p:sldId id="278" r:id="rId24"/>
    <p:sldId id="296" r:id="rId25"/>
    <p:sldId id="291"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7"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05BD3C-15B0-CE5F-229C-2888ACE94D4E}" v="58" dt="2025-04-03T20:57:56.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Floyd" userId="S::cfloyd@ivimhealth.com::2101611f-8534-4812-9bdf-7fd861f1110a" providerId="AD" clId="Web-{020504DB-4386-7E66-0C21-D91854972C5F}"/>
    <pc:docChg chg="addSld delSld modSld sldOrd addMainMaster delMainMaster">
      <pc:chgData name="Courtney Floyd" userId="S::cfloyd@ivimhealth.com::2101611f-8534-4812-9bdf-7fd861f1110a" providerId="AD" clId="Web-{020504DB-4386-7E66-0C21-D91854972C5F}" dt="2025-02-06T17:43:28.184" v="589"/>
      <pc:docMkLst>
        <pc:docMk/>
      </pc:docMkLst>
      <pc:sldChg chg="addSp delSp modSp mod setBg modClrScheme chgLayout">
        <pc:chgData name="Courtney Floyd" userId="S::cfloyd@ivimhealth.com::2101611f-8534-4812-9bdf-7fd861f1110a" providerId="AD" clId="Web-{020504DB-4386-7E66-0C21-D91854972C5F}" dt="2025-02-06T15:35:21.539" v="3"/>
        <pc:sldMkLst>
          <pc:docMk/>
          <pc:sldMk cId="0" sldId="256"/>
        </pc:sldMkLst>
        <pc:spChg chg="mod ord">
          <ac:chgData name="Courtney Floyd" userId="S::cfloyd@ivimhealth.com::2101611f-8534-4812-9bdf-7fd861f1110a" providerId="AD" clId="Web-{020504DB-4386-7E66-0C21-D91854972C5F}" dt="2025-02-06T15:35:21.539" v="3"/>
          <ac:spMkLst>
            <pc:docMk/>
            <pc:sldMk cId="0" sldId="256"/>
            <ac:spMk id="107" creationId="{00000000-0000-0000-0000-000000000000}"/>
          </ac:spMkLst>
        </pc:spChg>
        <pc:spChg chg="mod ord">
          <ac:chgData name="Courtney Floyd" userId="S::cfloyd@ivimhealth.com::2101611f-8534-4812-9bdf-7fd861f1110a" providerId="AD" clId="Web-{020504DB-4386-7E66-0C21-D91854972C5F}" dt="2025-02-06T15:35:21.539" v="3"/>
          <ac:spMkLst>
            <pc:docMk/>
            <pc:sldMk cId="0" sldId="256"/>
            <ac:spMk id="108" creationId="{00000000-0000-0000-0000-000000000000}"/>
          </ac:spMkLst>
        </pc:spChg>
        <pc:spChg chg="add">
          <ac:chgData name="Courtney Floyd" userId="S::cfloyd@ivimhealth.com::2101611f-8534-4812-9bdf-7fd861f1110a" providerId="AD" clId="Web-{020504DB-4386-7E66-0C21-D91854972C5F}" dt="2025-02-06T15:35:21.539" v="3"/>
          <ac:spMkLst>
            <pc:docMk/>
            <pc:sldMk cId="0" sldId="256"/>
            <ac:spMk id="113" creationId="{0ADFFC45-3DC9-4433-926F-043E879D9DFC}"/>
          </ac:spMkLst>
        </pc:spChg>
        <pc:spChg chg="add">
          <ac:chgData name="Courtney Floyd" userId="S::cfloyd@ivimhealth.com::2101611f-8534-4812-9bdf-7fd861f1110a" providerId="AD" clId="Web-{020504DB-4386-7E66-0C21-D91854972C5F}" dt="2025-02-06T15:35:21.539" v="3"/>
          <ac:spMkLst>
            <pc:docMk/>
            <pc:sldMk cId="0" sldId="256"/>
            <ac:spMk id="124" creationId="{69370F01-B8C9-4CE4-824C-92B2792E6ED0}"/>
          </ac:spMkLst>
        </pc:spChg>
        <pc:grpChg chg="add">
          <ac:chgData name="Courtney Floyd" userId="S::cfloyd@ivimhealth.com::2101611f-8534-4812-9bdf-7fd861f1110a" providerId="AD" clId="Web-{020504DB-4386-7E66-0C21-D91854972C5F}" dt="2025-02-06T15:35:21.539" v="3"/>
          <ac:grpSpMkLst>
            <pc:docMk/>
            <pc:sldMk cId="0" sldId="256"/>
            <ac:grpSpMk id="115" creationId="{B5F26A87-0610-435F-AA13-BD658385C9D9}"/>
          </ac:grpSpMkLst>
        </pc:grpChg>
        <pc:picChg chg="add del">
          <ac:chgData name="Courtney Floyd" userId="S::cfloyd@ivimhealth.com::2101611f-8534-4812-9bdf-7fd861f1110a" providerId="AD" clId="Web-{020504DB-4386-7E66-0C21-D91854972C5F}" dt="2025-02-06T15:35:21.524" v="2"/>
          <ac:picMkLst>
            <pc:docMk/>
            <pc:sldMk cId="0" sldId="256"/>
            <ac:picMk id="110" creationId="{7766D801-66D4-0D01-63BC-52D6CCF3230D}"/>
          </ac:picMkLst>
        </pc:picChg>
      </pc:sldChg>
      <pc:sldChg chg="addSp delSp modSp del mod setBg modClrScheme chgLayout">
        <pc:chgData name="Courtney Floyd" userId="S::cfloyd@ivimhealth.com::2101611f-8534-4812-9bdf-7fd861f1110a" providerId="AD" clId="Web-{020504DB-4386-7E66-0C21-D91854972C5F}" dt="2025-02-06T17:35:09.263" v="428"/>
        <pc:sldMkLst>
          <pc:docMk/>
          <pc:sldMk cId="0" sldId="257"/>
        </pc:sldMkLst>
        <pc:spChg chg="mod">
          <ac:chgData name="Courtney Floyd" userId="S::cfloyd@ivimhealth.com::2101611f-8534-4812-9bdf-7fd861f1110a" providerId="AD" clId="Web-{020504DB-4386-7E66-0C21-D91854972C5F}" dt="2025-02-06T15:35:31.399" v="6"/>
          <ac:spMkLst>
            <pc:docMk/>
            <pc:sldMk cId="0" sldId="257"/>
            <ac:spMk id="113" creationId="{00000000-0000-0000-0000-000000000000}"/>
          </ac:spMkLst>
        </pc:spChg>
        <pc:spChg chg="mod">
          <ac:chgData name="Courtney Floyd" userId="S::cfloyd@ivimhealth.com::2101611f-8534-4812-9bdf-7fd861f1110a" providerId="AD" clId="Web-{020504DB-4386-7E66-0C21-D91854972C5F}" dt="2025-02-06T15:35:31.399" v="6"/>
          <ac:spMkLst>
            <pc:docMk/>
            <pc:sldMk cId="0" sldId="257"/>
            <ac:spMk id="114" creationId="{00000000-0000-0000-0000-000000000000}"/>
          </ac:spMkLst>
        </pc:spChg>
        <pc:spChg chg="add del">
          <ac:chgData name="Courtney Floyd" userId="S::cfloyd@ivimhealth.com::2101611f-8534-4812-9bdf-7fd861f1110a" providerId="AD" clId="Web-{020504DB-4386-7E66-0C21-D91854972C5F}" dt="2025-02-06T15:35:31.384" v="5"/>
          <ac:spMkLst>
            <pc:docMk/>
            <pc:sldMk cId="0" sldId="257"/>
            <ac:spMk id="131" creationId="{E80B86A7-A1EC-475B-9166-88902B033A38}"/>
          </ac:spMkLst>
        </pc:spChg>
        <pc:spChg chg="add del">
          <ac:chgData name="Courtney Floyd" userId="S::cfloyd@ivimhealth.com::2101611f-8534-4812-9bdf-7fd861f1110a" providerId="AD" clId="Web-{020504DB-4386-7E66-0C21-D91854972C5F}" dt="2025-02-06T15:35:31.384" v="5"/>
          <ac:spMkLst>
            <pc:docMk/>
            <pc:sldMk cId="0" sldId="257"/>
            <ac:spMk id="133" creationId="{C2C29CB1-9F74-4879-A6AF-AEA67B6F1F4D}"/>
          </ac:spMkLst>
        </pc:spChg>
        <pc:spChg chg="add del">
          <ac:chgData name="Courtney Floyd" userId="S::cfloyd@ivimhealth.com::2101611f-8534-4812-9bdf-7fd861f1110a" providerId="AD" clId="Web-{020504DB-4386-7E66-0C21-D91854972C5F}" dt="2025-02-06T15:35:31.384" v="5"/>
          <ac:spMkLst>
            <pc:docMk/>
            <pc:sldMk cId="0" sldId="257"/>
            <ac:spMk id="135" creationId="{7E2C7115-5336-410C-AD71-0F0952A2E5A7}"/>
          </ac:spMkLst>
        </pc:spChg>
        <pc:spChg chg="add">
          <ac:chgData name="Courtney Floyd" userId="S::cfloyd@ivimhealth.com::2101611f-8534-4812-9bdf-7fd861f1110a" providerId="AD" clId="Web-{020504DB-4386-7E66-0C21-D91854972C5F}" dt="2025-02-06T15:35:31.399" v="6"/>
          <ac:spMkLst>
            <pc:docMk/>
            <pc:sldMk cId="0" sldId="257"/>
            <ac:spMk id="137" creationId="{F10FD715-4DCE-4779-B634-EC78315EA213}"/>
          </ac:spMkLst>
        </pc:spChg>
        <pc:spChg chg="add">
          <ac:chgData name="Courtney Floyd" userId="S::cfloyd@ivimhealth.com::2101611f-8534-4812-9bdf-7fd861f1110a" providerId="AD" clId="Web-{020504DB-4386-7E66-0C21-D91854972C5F}" dt="2025-02-06T15:35:31.399" v="6"/>
          <ac:spMkLst>
            <pc:docMk/>
            <pc:sldMk cId="0" sldId="257"/>
            <ac:spMk id="139" creationId="{603AE127-802C-459A-A612-DB85B67F0DC0}"/>
          </ac:spMkLst>
        </pc:spChg>
        <pc:spChg chg="add">
          <ac:chgData name="Courtney Floyd" userId="S::cfloyd@ivimhealth.com::2101611f-8534-4812-9bdf-7fd861f1110a" providerId="AD" clId="Web-{020504DB-4386-7E66-0C21-D91854972C5F}" dt="2025-02-06T15:35:31.399" v="6"/>
          <ac:spMkLst>
            <pc:docMk/>
            <pc:sldMk cId="0" sldId="257"/>
            <ac:spMk id="140" creationId="{9323D83D-50D6-4040-A58B-FCEA340F886A}"/>
          </ac:spMkLst>
        </pc:spChg>
        <pc:grpChg chg="add del">
          <ac:chgData name="Courtney Floyd" userId="S::cfloyd@ivimhealth.com::2101611f-8534-4812-9bdf-7fd861f1110a" providerId="AD" clId="Web-{020504DB-4386-7E66-0C21-D91854972C5F}" dt="2025-02-06T15:35:31.384" v="5"/>
          <ac:grpSpMkLst>
            <pc:docMk/>
            <pc:sldMk cId="0" sldId="257"/>
            <ac:grpSpMk id="119" creationId="{09EA7EA7-74F5-4EE2-8E3D-1A10308259D7}"/>
          </ac:grpSpMkLst>
        </pc:grpChg>
        <pc:grpChg chg="add">
          <ac:chgData name="Courtney Floyd" userId="S::cfloyd@ivimhealth.com::2101611f-8534-4812-9bdf-7fd861f1110a" providerId="AD" clId="Web-{020504DB-4386-7E66-0C21-D91854972C5F}" dt="2025-02-06T15:35:31.399" v="6"/>
          <ac:grpSpMkLst>
            <pc:docMk/>
            <pc:sldMk cId="0" sldId="257"/>
            <ac:grpSpMk id="138" creationId="{09EA7EA7-74F5-4EE2-8E3D-1A10308259D7}"/>
          </ac:grpSpMkLst>
        </pc:grpChg>
        <pc:cxnChg chg="add">
          <ac:chgData name="Courtney Floyd" userId="S::cfloyd@ivimhealth.com::2101611f-8534-4812-9bdf-7fd861f1110a" providerId="AD" clId="Web-{020504DB-4386-7E66-0C21-D91854972C5F}" dt="2025-02-06T15:35:31.399" v="6"/>
          <ac:cxnSpMkLst>
            <pc:docMk/>
            <pc:sldMk cId="0" sldId="257"/>
            <ac:cxnSpMk id="141" creationId="{1A1FE6BB-DFB2-4080-9B5E-076EF5DDE67B}"/>
          </ac:cxnSpMkLst>
        </pc:cxnChg>
      </pc:sldChg>
      <pc:sldChg chg="addSp modSp mod setBg modClrScheme chgLayout">
        <pc:chgData name="Courtney Floyd" userId="S::cfloyd@ivimhealth.com::2101611f-8534-4812-9bdf-7fd861f1110a" providerId="AD" clId="Web-{020504DB-4386-7E66-0C21-D91854972C5F}" dt="2025-02-06T15:35:59.073" v="8" actId="20577"/>
        <pc:sldMkLst>
          <pc:docMk/>
          <pc:sldMk cId="0" sldId="258"/>
        </pc:sldMkLst>
        <pc:spChg chg="mod ord">
          <ac:chgData name="Courtney Floyd" userId="S::cfloyd@ivimhealth.com::2101611f-8534-4812-9bdf-7fd861f1110a" providerId="AD" clId="Web-{020504DB-4386-7E66-0C21-D91854972C5F}" dt="2025-02-06T15:35:46.650" v="7"/>
          <ac:spMkLst>
            <pc:docMk/>
            <pc:sldMk cId="0" sldId="258"/>
            <ac:spMk id="119" creationId="{00000000-0000-0000-0000-000000000000}"/>
          </ac:spMkLst>
        </pc:spChg>
        <pc:spChg chg="mod">
          <ac:chgData name="Courtney Floyd" userId="S::cfloyd@ivimhealth.com::2101611f-8534-4812-9bdf-7fd861f1110a" providerId="AD" clId="Web-{020504DB-4386-7E66-0C21-D91854972C5F}" dt="2025-02-06T15:35:59.073" v="8" actId="20577"/>
          <ac:spMkLst>
            <pc:docMk/>
            <pc:sldMk cId="0" sldId="258"/>
            <ac:spMk id="120" creationId="{00000000-0000-0000-0000-000000000000}"/>
          </ac:spMkLst>
        </pc:spChg>
        <pc:spChg chg="add">
          <ac:chgData name="Courtney Floyd" userId="S::cfloyd@ivimhealth.com::2101611f-8534-4812-9bdf-7fd861f1110a" providerId="AD" clId="Web-{020504DB-4386-7E66-0C21-D91854972C5F}" dt="2025-02-06T15:35:46.650" v="7"/>
          <ac:spMkLst>
            <pc:docMk/>
            <pc:sldMk cId="0" sldId="258"/>
            <ac:spMk id="137" creationId="{C52ED567-06B3-4107-9773-BBB6BD78673C}"/>
          </ac:spMkLst>
        </pc:spChg>
        <pc:spChg chg="add">
          <ac:chgData name="Courtney Floyd" userId="S::cfloyd@ivimhealth.com::2101611f-8534-4812-9bdf-7fd861f1110a" providerId="AD" clId="Web-{020504DB-4386-7E66-0C21-D91854972C5F}" dt="2025-02-06T15:35:46.650" v="7"/>
          <ac:spMkLst>
            <pc:docMk/>
            <pc:sldMk cId="0" sldId="258"/>
            <ac:spMk id="139" creationId="{AF551D8B-3775-4477-88B7-7B7C350D34E4}"/>
          </ac:spMkLst>
        </pc:spChg>
        <pc:spChg chg="add">
          <ac:chgData name="Courtney Floyd" userId="S::cfloyd@ivimhealth.com::2101611f-8534-4812-9bdf-7fd861f1110a" providerId="AD" clId="Web-{020504DB-4386-7E66-0C21-D91854972C5F}" dt="2025-02-06T15:35:46.650" v="7"/>
          <ac:spMkLst>
            <pc:docMk/>
            <pc:sldMk cId="0" sldId="258"/>
            <ac:spMk id="147" creationId="{9B445E02-D785-4565-B842-9567BBC09508}"/>
          </ac:spMkLst>
        </pc:spChg>
        <pc:spChg chg="add">
          <ac:chgData name="Courtney Floyd" userId="S::cfloyd@ivimhealth.com::2101611f-8534-4812-9bdf-7fd861f1110a" providerId="AD" clId="Web-{020504DB-4386-7E66-0C21-D91854972C5F}" dt="2025-02-06T15:35:46.650" v="7"/>
          <ac:spMkLst>
            <pc:docMk/>
            <pc:sldMk cId="0" sldId="258"/>
            <ac:spMk id="149" creationId="{2C153736-D102-4F57-9DE7-615AFC02B0AC}"/>
          </ac:spMkLst>
        </pc:spChg>
        <pc:spChg chg="add">
          <ac:chgData name="Courtney Floyd" userId="S::cfloyd@ivimhealth.com::2101611f-8534-4812-9bdf-7fd861f1110a" providerId="AD" clId="Web-{020504DB-4386-7E66-0C21-D91854972C5F}" dt="2025-02-06T15:35:46.650" v="7"/>
          <ac:spMkLst>
            <pc:docMk/>
            <pc:sldMk cId="0" sldId="258"/>
            <ac:spMk id="151" creationId="{BA407A52-66F4-4CDE-A726-FF79F3EC342D}"/>
          </ac:spMkLst>
        </pc:spChg>
        <pc:spChg chg="add">
          <ac:chgData name="Courtney Floyd" userId="S::cfloyd@ivimhealth.com::2101611f-8534-4812-9bdf-7fd861f1110a" providerId="AD" clId="Web-{020504DB-4386-7E66-0C21-D91854972C5F}" dt="2025-02-06T15:35:46.650" v="7"/>
          <ac:spMkLst>
            <pc:docMk/>
            <pc:sldMk cId="0" sldId="258"/>
            <ac:spMk id="153" creationId="{D28FFB34-4FC3-46F5-B900-D3B774FD0BE6}"/>
          </ac:spMkLst>
        </pc:spChg>
        <pc:spChg chg="add">
          <ac:chgData name="Courtney Floyd" userId="S::cfloyd@ivimhealth.com::2101611f-8534-4812-9bdf-7fd861f1110a" providerId="AD" clId="Web-{020504DB-4386-7E66-0C21-D91854972C5F}" dt="2025-02-06T15:35:46.650" v="7"/>
          <ac:spMkLst>
            <pc:docMk/>
            <pc:sldMk cId="0" sldId="258"/>
            <ac:spMk id="155" creationId="{205F7B13-ACB5-46BE-8070-0431266B183B}"/>
          </ac:spMkLst>
        </pc:spChg>
        <pc:spChg chg="add">
          <ac:chgData name="Courtney Floyd" userId="S::cfloyd@ivimhealth.com::2101611f-8534-4812-9bdf-7fd861f1110a" providerId="AD" clId="Web-{020504DB-4386-7E66-0C21-D91854972C5F}" dt="2025-02-06T15:35:46.650" v="7"/>
          <ac:spMkLst>
            <pc:docMk/>
            <pc:sldMk cId="0" sldId="258"/>
            <ac:spMk id="157" creationId="{D52A0D23-45DD-4DF4-ADE6-A81F409BB9FB}"/>
          </ac:spMkLst>
        </pc:spChg>
      </pc:sldChg>
      <pc:sldChg chg="del mod modClrScheme chgLayout">
        <pc:chgData name="Courtney Floyd" userId="S::cfloyd@ivimhealth.com::2101611f-8534-4812-9bdf-7fd861f1110a" providerId="AD" clId="Web-{020504DB-4386-7E66-0C21-D91854972C5F}" dt="2025-02-06T17:38:55.363" v="585"/>
        <pc:sldMkLst>
          <pc:docMk/>
          <pc:sldMk cId="0" sldId="259"/>
        </pc:sldMkLst>
      </pc:sldChg>
      <pc:sldChg chg="addSp modSp mod setBg modClrScheme chgLayout">
        <pc:chgData name="Courtney Floyd" userId="S::cfloyd@ivimhealth.com::2101611f-8534-4812-9bdf-7fd861f1110a" providerId="AD" clId="Web-{020504DB-4386-7E66-0C21-D91854972C5F}" dt="2025-02-06T15:36:50.202" v="12" actId="14100"/>
        <pc:sldMkLst>
          <pc:docMk/>
          <pc:sldMk cId="0" sldId="260"/>
        </pc:sldMkLst>
        <pc:spChg chg="mod">
          <ac:chgData name="Courtney Floyd" userId="S::cfloyd@ivimhealth.com::2101611f-8534-4812-9bdf-7fd861f1110a" providerId="AD" clId="Web-{020504DB-4386-7E66-0C21-D91854972C5F}" dt="2025-02-06T15:36:50.202" v="12" actId="14100"/>
          <ac:spMkLst>
            <pc:docMk/>
            <pc:sldMk cId="0" sldId="260"/>
            <ac:spMk id="132" creationId="{00000000-0000-0000-0000-000000000000}"/>
          </ac:spMkLst>
        </pc:spChg>
        <pc:spChg chg="mod">
          <ac:chgData name="Courtney Floyd" userId="S::cfloyd@ivimhealth.com::2101611f-8534-4812-9bdf-7fd861f1110a" providerId="AD" clId="Web-{020504DB-4386-7E66-0C21-D91854972C5F}" dt="2025-02-06T15:36:41.123" v="9"/>
          <ac:spMkLst>
            <pc:docMk/>
            <pc:sldMk cId="0" sldId="260"/>
            <ac:spMk id="133" creationId="{00000000-0000-0000-0000-000000000000}"/>
          </ac:spMkLst>
        </pc:spChg>
        <pc:spChg chg="add">
          <ac:chgData name="Courtney Floyd" userId="S::cfloyd@ivimhealth.com::2101611f-8534-4812-9bdf-7fd861f1110a" providerId="AD" clId="Web-{020504DB-4386-7E66-0C21-D91854972C5F}" dt="2025-02-06T15:36:41.123" v="9"/>
          <ac:spMkLst>
            <pc:docMk/>
            <pc:sldMk cId="0" sldId="260"/>
            <ac:spMk id="150" creationId="{C52ED567-06B3-4107-9773-BBB6BD78673C}"/>
          </ac:spMkLst>
        </pc:spChg>
        <pc:spChg chg="add">
          <ac:chgData name="Courtney Floyd" userId="S::cfloyd@ivimhealth.com::2101611f-8534-4812-9bdf-7fd861f1110a" providerId="AD" clId="Web-{020504DB-4386-7E66-0C21-D91854972C5F}" dt="2025-02-06T15:36:41.123" v="9"/>
          <ac:spMkLst>
            <pc:docMk/>
            <pc:sldMk cId="0" sldId="260"/>
            <ac:spMk id="152" creationId="{AF551D8B-3775-4477-88B7-7B7C350D34E4}"/>
          </ac:spMkLst>
        </pc:spChg>
        <pc:spChg chg="add">
          <ac:chgData name="Courtney Floyd" userId="S::cfloyd@ivimhealth.com::2101611f-8534-4812-9bdf-7fd861f1110a" providerId="AD" clId="Web-{020504DB-4386-7E66-0C21-D91854972C5F}" dt="2025-02-06T15:36:41.123" v="9"/>
          <ac:spMkLst>
            <pc:docMk/>
            <pc:sldMk cId="0" sldId="260"/>
            <ac:spMk id="158" creationId="{BB934D2B-85E2-4375-94EE-B66C16BF7999}"/>
          </ac:spMkLst>
        </pc:spChg>
        <pc:spChg chg="add">
          <ac:chgData name="Courtney Floyd" userId="S::cfloyd@ivimhealth.com::2101611f-8534-4812-9bdf-7fd861f1110a" providerId="AD" clId="Web-{020504DB-4386-7E66-0C21-D91854972C5F}" dt="2025-02-06T15:36:41.123" v="9"/>
          <ac:spMkLst>
            <pc:docMk/>
            <pc:sldMk cId="0" sldId="260"/>
            <ac:spMk id="160" creationId="{9B445E02-D785-4565-B842-9567BBC09508}"/>
          </ac:spMkLst>
        </pc:spChg>
        <pc:spChg chg="add">
          <ac:chgData name="Courtney Floyd" userId="S::cfloyd@ivimhealth.com::2101611f-8534-4812-9bdf-7fd861f1110a" providerId="AD" clId="Web-{020504DB-4386-7E66-0C21-D91854972C5F}" dt="2025-02-06T15:36:41.123" v="9"/>
          <ac:spMkLst>
            <pc:docMk/>
            <pc:sldMk cId="0" sldId="260"/>
            <ac:spMk id="162" creationId="{2C153736-D102-4F57-9DE7-615AFC02B0AC}"/>
          </ac:spMkLst>
        </pc:spChg>
        <pc:spChg chg="add">
          <ac:chgData name="Courtney Floyd" userId="S::cfloyd@ivimhealth.com::2101611f-8534-4812-9bdf-7fd861f1110a" providerId="AD" clId="Web-{020504DB-4386-7E66-0C21-D91854972C5F}" dt="2025-02-06T15:36:41.123" v="9"/>
          <ac:spMkLst>
            <pc:docMk/>
            <pc:sldMk cId="0" sldId="260"/>
            <ac:spMk id="164" creationId="{BA407A52-66F4-4CDE-A726-FF79F3EC342D}"/>
          </ac:spMkLst>
        </pc:spChg>
        <pc:spChg chg="add">
          <ac:chgData name="Courtney Floyd" userId="S::cfloyd@ivimhealth.com::2101611f-8534-4812-9bdf-7fd861f1110a" providerId="AD" clId="Web-{020504DB-4386-7E66-0C21-D91854972C5F}" dt="2025-02-06T15:36:41.123" v="9"/>
          <ac:spMkLst>
            <pc:docMk/>
            <pc:sldMk cId="0" sldId="260"/>
            <ac:spMk id="166" creationId="{D28FFB34-4FC3-46F5-B900-D3B774FD0BE6}"/>
          </ac:spMkLst>
        </pc:spChg>
        <pc:spChg chg="add">
          <ac:chgData name="Courtney Floyd" userId="S::cfloyd@ivimhealth.com::2101611f-8534-4812-9bdf-7fd861f1110a" providerId="AD" clId="Web-{020504DB-4386-7E66-0C21-D91854972C5F}" dt="2025-02-06T15:36:41.123" v="9"/>
          <ac:spMkLst>
            <pc:docMk/>
            <pc:sldMk cId="0" sldId="260"/>
            <ac:spMk id="168" creationId="{205F7B13-ACB5-46BE-8070-0431266B183B}"/>
          </ac:spMkLst>
        </pc:spChg>
        <pc:spChg chg="add">
          <ac:chgData name="Courtney Floyd" userId="S::cfloyd@ivimhealth.com::2101611f-8534-4812-9bdf-7fd861f1110a" providerId="AD" clId="Web-{020504DB-4386-7E66-0C21-D91854972C5F}" dt="2025-02-06T15:36:41.123" v="9"/>
          <ac:spMkLst>
            <pc:docMk/>
            <pc:sldMk cId="0" sldId="260"/>
            <ac:spMk id="170" creationId="{D52A0D23-45DD-4DF4-ADE6-A81F409BB9FB}"/>
          </ac:spMkLst>
        </pc:spChg>
      </pc:sldChg>
      <pc:sldChg chg="addSp modSp mod setBg modClrScheme chgLayout">
        <pc:chgData name="Courtney Floyd" userId="S::cfloyd@ivimhealth.com::2101611f-8534-4812-9bdf-7fd861f1110a" providerId="AD" clId="Web-{020504DB-4386-7E66-0C21-D91854972C5F}" dt="2025-02-06T15:37:14.033" v="13"/>
        <pc:sldMkLst>
          <pc:docMk/>
          <pc:sldMk cId="0" sldId="261"/>
        </pc:sldMkLst>
        <pc:spChg chg="mod ord">
          <ac:chgData name="Courtney Floyd" userId="S::cfloyd@ivimhealth.com::2101611f-8534-4812-9bdf-7fd861f1110a" providerId="AD" clId="Web-{020504DB-4386-7E66-0C21-D91854972C5F}" dt="2025-02-06T15:37:14.033" v="13"/>
          <ac:spMkLst>
            <pc:docMk/>
            <pc:sldMk cId="0" sldId="261"/>
            <ac:spMk id="138" creationId="{00000000-0000-0000-0000-000000000000}"/>
          </ac:spMkLst>
        </pc:spChg>
        <pc:spChg chg="mod">
          <ac:chgData name="Courtney Floyd" userId="S::cfloyd@ivimhealth.com::2101611f-8534-4812-9bdf-7fd861f1110a" providerId="AD" clId="Web-{020504DB-4386-7E66-0C21-D91854972C5F}" dt="2025-02-06T15:37:14.033" v="13"/>
          <ac:spMkLst>
            <pc:docMk/>
            <pc:sldMk cId="0" sldId="261"/>
            <ac:spMk id="139" creationId="{00000000-0000-0000-0000-000000000000}"/>
          </ac:spMkLst>
        </pc:spChg>
        <pc:spChg chg="add">
          <ac:chgData name="Courtney Floyd" userId="S::cfloyd@ivimhealth.com::2101611f-8534-4812-9bdf-7fd861f1110a" providerId="AD" clId="Web-{020504DB-4386-7E66-0C21-D91854972C5F}" dt="2025-02-06T15:37:14.033" v="13"/>
          <ac:spMkLst>
            <pc:docMk/>
            <pc:sldMk cId="0" sldId="261"/>
            <ac:spMk id="156" creationId="{C52ED567-06B3-4107-9773-BBB6BD78673C}"/>
          </ac:spMkLst>
        </pc:spChg>
        <pc:spChg chg="add">
          <ac:chgData name="Courtney Floyd" userId="S::cfloyd@ivimhealth.com::2101611f-8534-4812-9bdf-7fd861f1110a" providerId="AD" clId="Web-{020504DB-4386-7E66-0C21-D91854972C5F}" dt="2025-02-06T15:37:14.033" v="13"/>
          <ac:spMkLst>
            <pc:docMk/>
            <pc:sldMk cId="0" sldId="261"/>
            <ac:spMk id="158" creationId="{AF551D8B-3775-4477-88B7-7B7C350D34E4}"/>
          </ac:spMkLst>
        </pc:spChg>
        <pc:spChg chg="add">
          <ac:chgData name="Courtney Floyd" userId="S::cfloyd@ivimhealth.com::2101611f-8534-4812-9bdf-7fd861f1110a" providerId="AD" clId="Web-{020504DB-4386-7E66-0C21-D91854972C5F}" dt="2025-02-06T15:37:14.033" v="13"/>
          <ac:spMkLst>
            <pc:docMk/>
            <pc:sldMk cId="0" sldId="261"/>
            <ac:spMk id="164" creationId="{BB934D2B-85E2-4375-94EE-B66C16BF7999}"/>
          </ac:spMkLst>
        </pc:spChg>
        <pc:spChg chg="add">
          <ac:chgData name="Courtney Floyd" userId="S::cfloyd@ivimhealth.com::2101611f-8534-4812-9bdf-7fd861f1110a" providerId="AD" clId="Web-{020504DB-4386-7E66-0C21-D91854972C5F}" dt="2025-02-06T15:37:14.033" v="13"/>
          <ac:spMkLst>
            <pc:docMk/>
            <pc:sldMk cId="0" sldId="261"/>
            <ac:spMk id="166" creationId="{9B445E02-D785-4565-B842-9567BBC09508}"/>
          </ac:spMkLst>
        </pc:spChg>
        <pc:spChg chg="add">
          <ac:chgData name="Courtney Floyd" userId="S::cfloyd@ivimhealth.com::2101611f-8534-4812-9bdf-7fd861f1110a" providerId="AD" clId="Web-{020504DB-4386-7E66-0C21-D91854972C5F}" dt="2025-02-06T15:37:14.033" v="13"/>
          <ac:spMkLst>
            <pc:docMk/>
            <pc:sldMk cId="0" sldId="261"/>
            <ac:spMk id="168" creationId="{2C153736-D102-4F57-9DE7-615AFC02B0AC}"/>
          </ac:spMkLst>
        </pc:spChg>
        <pc:spChg chg="add">
          <ac:chgData name="Courtney Floyd" userId="S::cfloyd@ivimhealth.com::2101611f-8534-4812-9bdf-7fd861f1110a" providerId="AD" clId="Web-{020504DB-4386-7E66-0C21-D91854972C5F}" dt="2025-02-06T15:37:14.033" v="13"/>
          <ac:spMkLst>
            <pc:docMk/>
            <pc:sldMk cId="0" sldId="261"/>
            <ac:spMk id="170" creationId="{BA407A52-66F4-4CDE-A726-FF79F3EC342D}"/>
          </ac:spMkLst>
        </pc:spChg>
        <pc:spChg chg="add">
          <ac:chgData name="Courtney Floyd" userId="S::cfloyd@ivimhealth.com::2101611f-8534-4812-9bdf-7fd861f1110a" providerId="AD" clId="Web-{020504DB-4386-7E66-0C21-D91854972C5F}" dt="2025-02-06T15:37:14.033" v="13"/>
          <ac:spMkLst>
            <pc:docMk/>
            <pc:sldMk cId="0" sldId="261"/>
            <ac:spMk id="172" creationId="{D28FFB34-4FC3-46F5-B900-D3B774FD0BE6}"/>
          </ac:spMkLst>
        </pc:spChg>
        <pc:spChg chg="add">
          <ac:chgData name="Courtney Floyd" userId="S::cfloyd@ivimhealth.com::2101611f-8534-4812-9bdf-7fd861f1110a" providerId="AD" clId="Web-{020504DB-4386-7E66-0C21-D91854972C5F}" dt="2025-02-06T15:37:14.033" v="13"/>
          <ac:spMkLst>
            <pc:docMk/>
            <pc:sldMk cId="0" sldId="261"/>
            <ac:spMk id="174" creationId="{205F7B13-ACB5-46BE-8070-0431266B183B}"/>
          </ac:spMkLst>
        </pc:spChg>
      </pc:sldChg>
      <pc:sldChg chg="addSp modSp mod ord setBg modClrScheme setClrOvrMap chgLayout">
        <pc:chgData name="Courtney Floyd" userId="S::cfloyd@ivimhealth.com::2101611f-8534-4812-9bdf-7fd861f1110a" providerId="AD" clId="Web-{020504DB-4386-7E66-0C21-D91854972C5F}" dt="2025-02-06T17:35:07.653" v="427" actId="20577"/>
        <pc:sldMkLst>
          <pc:docMk/>
          <pc:sldMk cId="0" sldId="262"/>
        </pc:sldMkLst>
        <pc:spChg chg="mod">
          <ac:chgData name="Courtney Floyd" userId="S::cfloyd@ivimhealth.com::2101611f-8534-4812-9bdf-7fd861f1110a" providerId="AD" clId="Web-{020504DB-4386-7E66-0C21-D91854972C5F}" dt="2025-02-06T17:34:41.903" v="412" actId="20577"/>
          <ac:spMkLst>
            <pc:docMk/>
            <pc:sldMk cId="0" sldId="262"/>
            <ac:spMk id="144" creationId="{00000000-0000-0000-0000-000000000000}"/>
          </ac:spMkLst>
        </pc:spChg>
        <pc:spChg chg="mod">
          <ac:chgData name="Courtney Floyd" userId="S::cfloyd@ivimhealth.com::2101611f-8534-4812-9bdf-7fd861f1110a" providerId="AD" clId="Web-{020504DB-4386-7E66-0C21-D91854972C5F}" dt="2025-02-06T17:35:07.653" v="427" actId="20577"/>
          <ac:spMkLst>
            <pc:docMk/>
            <pc:sldMk cId="0" sldId="262"/>
            <ac:spMk id="145" creationId="{00000000-0000-0000-0000-000000000000}"/>
          </ac:spMkLst>
        </pc:spChg>
        <pc:spChg chg="add">
          <ac:chgData name="Courtney Floyd" userId="S::cfloyd@ivimhealth.com::2101611f-8534-4812-9bdf-7fd861f1110a" providerId="AD" clId="Web-{020504DB-4386-7E66-0C21-D91854972C5F}" dt="2025-02-06T15:38:31.349" v="14"/>
          <ac:spMkLst>
            <pc:docMk/>
            <pc:sldMk cId="0" sldId="262"/>
            <ac:spMk id="162" creationId="{A65AC7D1-EAA9-48F5-B509-60A7F50BF703}"/>
          </ac:spMkLst>
        </pc:spChg>
        <pc:spChg chg="add">
          <ac:chgData name="Courtney Floyd" userId="S::cfloyd@ivimhealth.com::2101611f-8534-4812-9bdf-7fd861f1110a" providerId="AD" clId="Web-{020504DB-4386-7E66-0C21-D91854972C5F}" dt="2025-02-06T15:38:31.349" v="14"/>
          <ac:spMkLst>
            <pc:docMk/>
            <pc:sldMk cId="0" sldId="262"/>
            <ac:spMk id="164" creationId="{D6320AF9-619A-4175-865B-5663E1AEF4C5}"/>
          </ac:spMkLst>
        </pc:spChg>
        <pc:spChg chg="add">
          <ac:chgData name="Courtney Floyd" userId="S::cfloyd@ivimhealth.com::2101611f-8534-4812-9bdf-7fd861f1110a" providerId="AD" clId="Web-{020504DB-4386-7E66-0C21-D91854972C5F}" dt="2025-02-06T15:38:31.349" v="14"/>
          <ac:spMkLst>
            <pc:docMk/>
            <pc:sldMk cId="0" sldId="262"/>
            <ac:spMk id="170" creationId="{7E018740-5C2B-4A41-AC1A-7E68D1EC1954}"/>
          </ac:spMkLst>
        </pc:spChg>
        <pc:spChg chg="add">
          <ac:chgData name="Courtney Floyd" userId="S::cfloyd@ivimhealth.com::2101611f-8534-4812-9bdf-7fd861f1110a" providerId="AD" clId="Web-{020504DB-4386-7E66-0C21-D91854972C5F}" dt="2025-02-06T15:38:31.349" v="14"/>
          <ac:spMkLst>
            <pc:docMk/>
            <pc:sldMk cId="0" sldId="262"/>
            <ac:spMk id="172" creationId="{166F75A4-C475-4941-8EE2-B80A06A2C1BB}"/>
          </ac:spMkLst>
        </pc:spChg>
        <pc:spChg chg="add">
          <ac:chgData name="Courtney Floyd" userId="S::cfloyd@ivimhealth.com::2101611f-8534-4812-9bdf-7fd861f1110a" providerId="AD" clId="Web-{020504DB-4386-7E66-0C21-D91854972C5F}" dt="2025-02-06T15:38:31.349" v="14"/>
          <ac:spMkLst>
            <pc:docMk/>
            <pc:sldMk cId="0" sldId="262"/>
            <ac:spMk id="174" creationId="{A032553A-72E8-4B0D-8405-FF9771C9AF05}"/>
          </ac:spMkLst>
        </pc:spChg>
        <pc:spChg chg="add">
          <ac:chgData name="Courtney Floyd" userId="S::cfloyd@ivimhealth.com::2101611f-8534-4812-9bdf-7fd861f1110a" providerId="AD" clId="Web-{020504DB-4386-7E66-0C21-D91854972C5F}" dt="2025-02-06T15:38:31.349" v="14"/>
          <ac:spMkLst>
            <pc:docMk/>
            <pc:sldMk cId="0" sldId="262"/>
            <ac:spMk id="176" creationId="{765800AC-C3B9-498E-87BC-29FAE4C76B21}"/>
          </ac:spMkLst>
        </pc:spChg>
        <pc:spChg chg="add">
          <ac:chgData name="Courtney Floyd" userId="S::cfloyd@ivimhealth.com::2101611f-8534-4812-9bdf-7fd861f1110a" providerId="AD" clId="Web-{020504DB-4386-7E66-0C21-D91854972C5F}" dt="2025-02-06T15:38:31.349" v="14"/>
          <ac:spMkLst>
            <pc:docMk/>
            <pc:sldMk cId="0" sldId="262"/>
            <ac:spMk id="178" creationId="{1F9D6ACB-2FF4-49F9-978A-E0D5327FC635}"/>
          </ac:spMkLst>
        </pc:spChg>
        <pc:spChg chg="add">
          <ac:chgData name="Courtney Floyd" userId="S::cfloyd@ivimhealth.com::2101611f-8534-4812-9bdf-7fd861f1110a" providerId="AD" clId="Web-{020504DB-4386-7E66-0C21-D91854972C5F}" dt="2025-02-06T15:38:31.349" v="14"/>
          <ac:spMkLst>
            <pc:docMk/>
            <pc:sldMk cId="0" sldId="262"/>
            <ac:spMk id="180" creationId="{142BFA2A-77A0-4F60-A32A-685681C84889}"/>
          </ac:spMkLst>
        </pc:spChg>
      </pc:sldChg>
      <pc:sldChg chg="addSp modSp mod setBg modClrScheme setClrOvrMap chgLayout">
        <pc:chgData name="Courtney Floyd" userId="S::cfloyd@ivimhealth.com::2101611f-8534-4812-9bdf-7fd861f1110a" providerId="AD" clId="Web-{020504DB-4386-7E66-0C21-D91854972C5F}" dt="2025-02-06T15:39:29.462" v="28" actId="20577"/>
        <pc:sldMkLst>
          <pc:docMk/>
          <pc:sldMk cId="0" sldId="263"/>
        </pc:sldMkLst>
        <pc:spChg chg="mod">
          <ac:chgData name="Courtney Floyd" userId="S::cfloyd@ivimhealth.com::2101611f-8534-4812-9bdf-7fd861f1110a" providerId="AD" clId="Web-{020504DB-4386-7E66-0C21-D91854972C5F}" dt="2025-02-06T15:38:55.366" v="17"/>
          <ac:spMkLst>
            <pc:docMk/>
            <pc:sldMk cId="0" sldId="263"/>
            <ac:spMk id="150" creationId="{00000000-0000-0000-0000-000000000000}"/>
          </ac:spMkLst>
        </pc:spChg>
        <pc:spChg chg="mod">
          <ac:chgData name="Courtney Floyd" userId="S::cfloyd@ivimhealth.com::2101611f-8534-4812-9bdf-7fd861f1110a" providerId="AD" clId="Web-{020504DB-4386-7E66-0C21-D91854972C5F}" dt="2025-02-06T15:39:29.462" v="28" actId="20577"/>
          <ac:spMkLst>
            <pc:docMk/>
            <pc:sldMk cId="0" sldId="263"/>
            <ac:spMk id="151" creationId="{00000000-0000-0000-0000-000000000000}"/>
          </ac:spMkLst>
        </pc:spChg>
        <pc:spChg chg="add">
          <ac:chgData name="Courtney Floyd" userId="S::cfloyd@ivimhealth.com::2101611f-8534-4812-9bdf-7fd861f1110a" providerId="AD" clId="Web-{020504DB-4386-7E66-0C21-D91854972C5F}" dt="2025-02-06T15:38:55.366" v="17"/>
          <ac:spMkLst>
            <pc:docMk/>
            <pc:sldMk cId="0" sldId="263"/>
            <ac:spMk id="168" creationId="{86C16C40-7C29-4ACC-B851-7E08E459B596}"/>
          </ac:spMkLst>
        </pc:spChg>
        <pc:grpChg chg="add">
          <ac:chgData name="Courtney Floyd" userId="S::cfloyd@ivimhealth.com::2101611f-8534-4812-9bdf-7fd861f1110a" providerId="AD" clId="Web-{020504DB-4386-7E66-0C21-D91854972C5F}" dt="2025-02-06T15:38:55.366" v="17"/>
          <ac:grpSpMkLst>
            <pc:docMk/>
            <pc:sldMk cId="0" sldId="263"/>
            <ac:grpSpMk id="156" creationId="{09EA7EA7-74F5-4EE2-8E3D-1A10308259D7}"/>
          </ac:grpSpMkLst>
        </pc:grpChg>
        <pc:grpChg chg="add">
          <ac:chgData name="Courtney Floyd" userId="S::cfloyd@ivimhealth.com::2101611f-8534-4812-9bdf-7fd861f1110a" providerId="AD" clId="Web-{020504DB-4386-7E66-0C21-D91854972C5F}" dt="2025-02-06T15:38:55.366" v="17"/>
          <ac:grpSpMkLst>
            <pc:docMk/>
            <pc:sldMk cId="0" sldId="263"/>
            <ac:grpSpMk id="170" creationId="{CDD733AE-DD5E-4C77-8BCD-72BF12A06BB1}"/>
          </ac:grpSpMkLst>
        </pc:grpChg>
      </pc:sldChg>
      <pc:sldChg chg="addSp delSp modSp mod modClrScheme chgLayout">
        <pc:chgData name="Courtney Floyd" userId="S::cfloyd@ivimhealth.com::2101611f-8534-4812-9bdf-7fd861f1110a" providerId="AD" clId="Web-{020504DB-4386-7E66-0C21-D91854972C5F}" dt="2025-02-06T15:43:01.977" v="43"/>
        <pc:sldMkLst>
          <pc:docMk/>
          <pc:sldMk cId="0" sldId="264"/>
        </pc:sldMkLst>
        <pc:spChg chg="add del mod ord">
          <ac:chgData name="Courtney Floyd" userId="S::cfloyd@ivimhealth.com::2101611f-8534-4812-9bdf-7fd861f1110a" providerId="AD" clId="Web-{020504DB-4386-7E66-0C21-D91854972C5F}" dt="2025-02-06T15:43:01.977" v="43"/>
          <ac:spMkLst>
            <pc:docMk/>
            <pc:sldMk cId="0" sldId="264"/>
            <ac:spMk id="2" creationId="{DF396D67-1CF7-BC19-E053-5CB6BBC96187}"/>
          </ac:spMkLst>
        </pc:spChg>
        <pc:spChg chg="add del mod ord">
          <ac:chgData name="Courtney Floyd" userId="S::cfloyd@ivimhealth.com::2101611f-8534-4812-9bdf-7fd861f1110a" providerId="AD" clId="Web-{020504DB-4386-7E66-0C21-D91854972C5F}" dt="2025-02-06T15:43:01.977" v="43"/>
          <ac:spMkLst>
            <pc:docMk/>
            <pc:sldMk cId="0" sldId="264"/>
            <ac:spMk id="3" creationId="{D9BB3A66-E032-63E2-4071-29EBC05ED29E}"/>
          </ac:spMkLst>
        </pc:spChg>
        <pc:spChg chg="add del mod ord">
          <ac:chgData name="Courtney Floyd" userId="S::cfloyd@ivimhealth.com::2101611f-8534-4812-9bdf-7fd861f1110a" providerId="AD" clId="Web-{020504DB-4386-7E66-0C21-D91854972C5F}" dt="2025-02-06T15:43:01.977" v="43"/>
          <ac:spMkLst>
            <pc:docMk/>
            <pc:sldMk cId="0" sldId="264"/>
            <ac:spMk id="4" creationId="{A6A157DB-81C4-57E7-41DA-29028A01185E}"/>
          </ac:spMkLst>
        </pc:spChg>
        <pc:spChg chg="add del mod ord">
          <ac:chgData name="Courtney Floyd" userId="S::cfloyd@ivimhealth.com::2101611f-8534-4812-9bdf-7fd861f1110a" providerId="AD" clId="Web-{020504DB-4386-7E66-0C21-D91854972C5F}" dt="2025-02-06T15:43:01.977" v="43"/>
          <ac:spMkLst>
            <pc:docMk/>
            <pc:sldMk cId="0" sldId="264"/>
            <ac:spMk id="5" creationId="{3B27BAEC-4CF6-BECA-348C-E2003FC7599D}"/>
          </ac:spMkLst>
        </pc:spChg>
        <pc:spChg chg="add del mod ord">
          <ac:chgData name="Courtney Floyd" userId="S::cfloyd@ivimhealth.com::2101611f-8534-4812-9bdf-7fd861f1110a" providerId="AD" clId="Web-{020504DB-4386-7E66-0C21-D91854972C5F}" dt="2025-02-06T15:43:01.977" v="43"/>
          <ac:spMkLst>
            <pc:docMk/>
            <pc:sldMk cId="0" sldId="264"/>
            <ac:spMk id="6" creationId="{C94DA8D0-2AF3-707D-F853-6AA0CCD1F937}"/>
          </ac:spMkLst>
        </pc:spChg>
        <pc:spChg chg="mod">
          <ac:chgData name="Courtney Floyd" userId="S::cfloyd@ivimhealth.com::2101611f-8534-4812-9bdf-7fd861f1110a" providerId="AD" clId="Web-{020504DB-4386-7E66-0C21-D91854972C5F}" dt="2025-02-06T15:40:06.481" v="31" actId="1076"/>
          <ac:spMkLst>
            <pc:docMk/>
            <pc:sldMk cId="0" sldId="264"/>
            <ac:spMk id="156" creationId="{00000000-0000-0000-0000-000000000000}"/>
          </ac:spMkLst>
        </pc:spChg>
        <pc:spChg chg="mod">
          <ac:chgData name="Courtney Floyd" userId="S::cfloyd@ivimhealth.com::2101611f-8534-4812-9bdf-7fd861f1110a" providerId="AD" clId="Web-{020504DB-4386-7E66-0C21-D91854972C5F}" dt="2025-02-06T15:40:39.405" v="34" actId="20577"/>
          <ac:spMkLst>
            <pc:docMk/>
            <pc:sldMk cId="0" sldId="264"/>
            <ac:spMk id="157" creationId="{00000000-0000-0000-0000-000000000000}"/>
          </ac:spMkLst>
        </pc:spChg>
        <pc:spChg chg="mod">
          <ac:chgData name="Courtney Floyd" userId="S::cfloyd@ivimhealth.com::2101611f-8534-4812-9bdf-7fd861f1110a" providerId="AD" clId="Web-{020504DB-4386-7E66-0C21-D91854972C5F}" dt="2025-02-06T15:40:43.217" v="35" actId="20577"/>
          <ac:spMkLst>
            <pc:docMk/>
            <pc:sldMk cId="0" sldId="264"/>
            <ac:spMk id="159" creationId="{00000000-0000-0000-0000-000000000000}"/>
          </ac:spMkLst>
        </pc:spChg>
      </pc:sldChg>
      <pc:sldChg chg="addSp delSp modSp mod setBg modClrScheme chgLayout">
        <pc:chgData name="Courtney Floyd" userId="S::cfloyd@ivimhealth.com::2101611f-8534-4812-9bdf-7fd861f1110a" providerId="AD" clId="Web-{020504DB-4386-7E66-0C21-D91854972C5F}" dt="2025-02-06T15:43:02.899" v="44" actId="1076"/>
        <pc:sldMkLst>
          <pc:docMk/>
          <pc:sldMk cId="0" sldId="265"/>
        </pc:sldMkLst>
        <pc:spChg chg="mod ord">
          <ac:chgData name="Courtney Floyd" userId="S::cfloyd@ivimhealth.com::2101611f-8534-4812-9bdf-7fd861f1110a" providerId="AD" clId="Web-{020504DB-4386-7E66-0C21-D91854972C5F}" dt="2025-02-06T15:42:12.974" v="40"/>
          <ac:spMkLst>
            <pc:docMk/>
            <pc:sldMk cId="0" sldId="265"/>
            <ac:spMk id="164" creationId="{00000000-0000-0000-0000-000000000000}"/>
          </ac:spMkLst>
        </pc:spChg>
        <pc:spChg chg="mod">
          <ac:chgData name="Courtney Floyd" userId="S::cfloyd@ivimhealth.com::2101611f-8534-4812-9bdf-7fd861f1110a" providerId="AD" clId="Web-{020504DB-4386-7E66-0C21-D91854972C5F}" dt="2025-02-06T15:43:02.899" v="44" actId="1076"/>
          <ac:spMkLst>
            <pc:docMk/>
            <pc:sldMk cId="0" sldId="265"/>
            <ac:spMk id="165" creationId="{00000000-0000-0000-0000-000000000000}"/>
          </ac:spMkLst>
        </pc:spChg>
        <pc:spChg chg="add del">
          <ac:chgData name="Courtney Floyd" userId="S::cfloyd@ivimhealth.com::2101611f-8534-4812-9bdf-7fd861f1110a" providerId="AD" clId="Web-{020504DB-4386-7E66-0C21-D91854972C5F}" dt="2025-02-06T15:42:10.242" v="37"/>
          <ac:spMkLst>
            <pc:docMk/>
            <pc:sldMk cId="0" sldId="265"/>
            <ac:spMk id="182" creationId="{CE3A6A76-AE5D-49AE-9D49-90C0F1548261}"/>
          </ac:spMkLst>
        </pc:spChg>
        <pc:spChg chg="add">
          <ac:chgData name="Courtney Floyd" userId="S::cfloyd@ivimhealth.com::2101611f-8534-4812-9bdf-7fd861f1110a" providerId="AD" clId="Web-{020504DB-4386-7E66-0C21-D91854972C5F}" dt="2025-02-06T15:42:12.974" v="40"/>
          <ac:spMkLst>
            <pc:docMk/>
            <pc:sldMk cId="0" sldId="265"/>
            <ac:spMk id="186" creationId="{7E2C7115-5336-410C-AD71-0F0952A2E5A7}"/>
          </ac:spMkLst>
        </pc:spChg>
        <pc:spChg chg="add del">
          <ac:chgData name="Courtney Floyd" userId="S::cfloyd@ivimhealth.com::2101611f-8534-4812-9bdf-7fd861f1110a" providerId="AD" clId="Web-{020504DB-4386-7E66-0C21-D91854972C5F}" dt="2025-02-06T15:42:12.958" v="39"/>
          <ac:spMkLst>
            <pc:docMk/>
            <pc:sldMk cId="0" sldId="265"/>
            <ac:spMk id="195" creationId="{28EC6EDD-78EB-4A50-85CB-7C3CE363AF38}"/>
          </ac:spMkLst>
        </pc:spChg>
        <pc:spChg chg="add del">
          <ac:chgData name="Courtney Floyd" userId="S::cfloyd@ivimhealth.com::2101611f-8534-4812-9bdf-7fd861f1110a" providerId="AD" clId="Web-{020504DB-4386-7E66-0C21-D91854972C5F}" dt="2025-02-06T15:42:12.958" v="39"/>
          <ac:spMkLst>
            <pc:docMk/>
            <pc:sldMk cId="0" sldId="265"/>
            <ac:spMk id="197" creationId="{82D1CBBC-6E9F-4212-9806-7A638C828B49}"/>
          </ac:spMkLst>
        </pc:spChg>
        <pc:spChg chg="add">
          <ac:chgData name="Courtney Floyd" userId="S::cfloyd@ivimhealth.com::2101611f-8534-4812-9bdf-7fd861f1110a" providerId="AD" clId="Web-{020504DB-4386-7E66-0C21-D91854972C5F}" dt="2025-02-06T15:42:12.974" v="40"/>
          <ac:spMkLst>
            <pc:docMk/>
            <pc:sldMk cId="0" sldId="265"/>
            <ac:spMk id="201" creationId="{E80B86A7-A1EC-475B-9166-88902B033A38}"/>
          </ac:spMkLst>
        </pc:spChg>
        <pc:spChg chg="add">
          <ac:chgData name="Courtney Floyd" userId="S::cfloyd@ivimhealth.com::2101611f-8534-4812-9bdf-7fd861f1110a" providerId="AD" clId="Web-{020504DB-4386-7E66-0C21-D91854972C5F}" dt="2025-02-06T15:42:12.974" v="40"/>
          <ac:spMkLst>
            <pc:docMk/>
            <pc:sldMk cId="0" sldId="265"/>
            <ac:spMk id="202" creationId="{C2C29CB1-9F74-4879-A6AF-AEA67B6F1F4D}"/>
          </ac:spMkLst>
        </pc:spChg>
        <pc:grpChg chg="add del">
          <ac:chgData name="Courtney Floyd" userId="S::cfloyd@ivimhealth.com::2101611f-8534-4812-9bdf-7fd861f1110a" providerId="AD" clId="Web-{020504DB-4386-7E66-0C21-D91854972C5F}" dt="2025-02-06T15:42:10.242" v="37"/>
          <ac:grpSpMkLst>
            <pc:docMk/>
            <pc:sldMk cId="0" sldId="265"/>
            <ac:grpSpMk id="170" creationId="{09EA7EA7-74F5-4EE2-8E3D-1A10308259D7}"/>
          </ac:grpSpMkLst>
        </pc:grpChg>
        <pc:grpChg chg="add del">
          <ac:chgData name="Courtney Floyd" userId="S::cfloyd@ivimhealth.com::2101611f-8534-4812-9bdf-7fd861f1110a" providerId="AD" clId="Web-{020504DB-4386-7E66-0C21-D91854972C5F}" dt="2025-02-06T15:42:10.242" v="37"/>
          <ac:grpSpMkLst>
            <pc:docMk/>
            <pc:sldMk cId="0" sldId="265"/>
            <ac:grpSpMk id="184" creationId="{A9A5CCB5-EF7C-48C3-B6DF-ADC1771CCD09}"/>
          </ac:grpSpMkLst>
        </pc:grpChg>
        <pc:grpChg chg="add del">
          <ac:chgData name="Courtney Floyd" userId="S::cfloyd@ivimhealth.com::2101611f-8534-4812-9bdf-7fd861f1110a" providerId="AD" clId="Web-{020504DB-4386-7E66-0C21-D91854972C5F}" dt="2025-02-06T15:42:12.958" v="39"/>
          <ac:grpSpMkLst>
            <pc:docMk/>
            <pc:sldMk cId="0" sldId="265"/>
            <ac:grpSpMk id="196" creationId="{09EA7EA7-74F5-4EE2-8E3D-1A10308259D7}"/>
          </ac:grpSpMkLst>
        </pc:grpChg>
        <pc:grpChg chg="add del">
          <ac:chgData name="Courtney Floyd" userId="S::cfloyd@ivimhealth.com::2101611f-8534-4812-9bdf-7fd861f1110a" providerId="AD" clId="Web-{020504DB-4386-7E66-0C21-D91854972C5F}" dt="2025-02-06T15:42:12.958" v="39"/>
          <ac:grpSpMkLst>
            <pc:docMk/>
            <pc:sldMk cId="0" sldId="265"/>
            <ac:grpSpMk id="198" creationId="{8EC26330-6D02-4C84-B89F-C5A8CF2B5673}"/>
          </ac:grpSpMkLst>
        </pc:grpChg>
        <pc:grpChg chg="add">
          <ac:chgData name="Courtney Floyd" userId="S::cfloyd@ivimhealth.com::2101611f-8534-4812-9bdf-7fd861f1110a" providerId="AD" clId="Web-{020504DB-4386-7E66-0C21-D91854972C5F}" dt="2025-02-06T15:42:12.974" v="40"/>
          <ac:grpSpMkLst>
            <pc:docMk/>
            <pc:sldMk cId="0" sldId="265"/>
            <ac:grpSpMk id="200" creationId="{09EA7EA7-74F5-4EE2-8E3D-1A10308259D7}"/>
          </ac:grpSpMkLst>
        </pc:grpChg>
      </pc:sldChg>
      <pc:sldChg chg="addSp delSp modSp mod setBg modClrScheme delDesignElem chgLayout">
        <pc:chgData name="Courtney Floyd" userId="S::cfloyd@ivimhealth.com::2101611f-8534-4812-9bdf-7fd861f1110a" providerId="AD" clId="Web-{020504DB-4386-7E66-0C21-D91854972C5F}" dt="2025-02-06T15:47:05.259" v="226"/>
        <pc:sldMkLst>
          <pc:docMk/>
          <pc:sldMk cId="0" sldId="266"/>
        </pc:sldMkLst>
        <pc:spChg chg="add mod ord">
          <ac:chgData name="Courtney Floyd" userId="S::cfloyd@ivimhealth.com::2101611f-8534-4812-9bdf-7fd861f1110a" providerId="AD" clId="Web-{020504DB-4386-7E66-0C21-D91854972C5F}" dt="2025-02-06T15:45:02.766" v="70" actId="1076"/>
          <ac:spMkLst>
            <pc:docMk/>
            <pc:sldMk cId="0" sldId="266"/>
            <ac:spMk id="2" creationId="{F1EA102C-83FB-ECCD-D4AA-52DA78A69BD1}"/>
          </ac:spMkLst>
        </pc:spChg>
        <pc:spChg chg="add mod ord">
          <ac:chgData name="Courtney Floyd" userId="S::cfloyd@ivimhealth.com::2101611f-8534-4812-9bdf-7fd861f1110a" providerId="AD" clId="Web-{020504DB-4386-7E66-0C21-D91854972C5F}" dt="2025-02-06T15:47:01.337" v="224" actId="20577"/>
          <ac:spMkLst>
            <pc:docMk/>
            <pc:sldMk cId="0" sldId="266"/>
            <ac:spMk id="3" creationId="{4019866D-99C6-F866-EABD-19BD1E4B5AC0}"/>
          </ac:spMkLst>
        </pc:spChg>
        <pc:spChg chg="del mod">
          <ac:chgData name="Courtney Floyd" userId="S::cfloyd@ivimhealth.com::2101611f-8534-4812-9bdf-7fd861f1110a" providerId="AD" clId="Web-{020504DB-4386-7E66-0C21-D91854972C5F}" dt="2025-02-06T15:44:51.750" v="69"/>
          <ac:spMkLst>
            <pc:docMk/>
            <pc:sldMk cId="0" sldId="266"/>
            <ac:spMk id="170" creationId="{00000000-0000-0000-0000-000000000000}"/>
          </ac:spMkLst>
        </pc:spChg>
        <pc:spChg chg="mod">
          <ac:chgData name="Courtney Floyd" userId="S::cfloyd@ivimhealth.com::2101611f-8534-4812-9bdf-7fd861f1110a" providerId="AD" clId="Web-{020504DB-4386-7E66-0C21-D91854972C5F}" dt="2025-02-06T15:45:15.252" v="73" actId="20577"/>
          <ac:spMkLst>
            <pc:docMk/>
            <pc:sldMk cId="0" sldId="266"/>
            <ac:spMk id="171" creationId="{00000000-0000-0000-0000-000000000000}"/>
          </ac:spMkLst>
        </pc:spChg>
        <pc:spChg chg="del mod">
          <ac:chgData name="Courtney Floyd" userId="S::cfloyd@ivimhealth.com::2101611f-8534-4812-9bdf-7fd861f1110a" providerId="AD" clId="Web-{020504DB-4386-7E66-0C21-D91854972C5F}" dt="2025-02-06T15:47:03.040" v="225"/>
          <ac:spMkLst>
            <pc:docMk/>
            <pc:sldMk cId="0" sldId="266"/>
            <ac:spMk id="172" creationId="{00000000-0000-0000-0000-000000000000}"/>
          </ac:spMkLst>
        </pc:spChg>
        <pc:spChg chg="del mod">
          <ac:chgData name="Courtney Floyd" userId="S::cfloyd@ivimhealth.com::2101611f-8534-4812-9bdf-7fd861f1110a" providerId="AD" clId="Web-{020504DB-4386-7E66-0C21-D91854972C5F}" dt="2025-02-06T15:47:05.259" v="226"/>
          <ac:spMkLst>
            <pc:docMk/>
            <pc:sldMk cId="0" sldId="266"/>
            <ac:spMk id="173" creationId="{00000000-0000-0000-0000-000000000000}"/>
          </ac:spMkLst>
        </pc:spChg>
        <pc:spChg chg="add del">
          <ac:chgData name="Courtney Floyd" userId="S::cfloyd@ivimhealth.com::2101611f-8534-4812-9bdf-7fd861f1110a" providerId="AD" clId="Web-{020504DB-4386-7E66-0C21-D91854972C5F}" dt="2025-02-06T15:44:39.296" v="58"/>
          <ac:spMkLst>
            <pc:docMk/>
            <pc:sldMk cId="0" sldId="266"/>
            <ac:spMk id="192" creationId="{4600514D-20FB-4559-97DC-D1DC39E6C3DE}"/>
          </ac:spMkLst>
        </pc:spChg>
        <pc:spChg chg="add del">
          <ac:chgData name="Courtney Floyd" userId="S::cfloyd@ivimhealth.com::2101611f-8534-4812-9bdf-7fd861f1110a" providerId="AD" clId="Web-{020504DB-4386-7E66-0C21-D91854972C5F}" dt="2025-02-06T15:44:39.296" v="58"/>
          <ac:spMkLst>
            <pc:docMk/>
            <pc:sldMk cId="0" sldId="266"/>
            <ac:spMk id="194" creationId="{266F638A-E405-4AC0-B984-72E5813B0DD1}"/>
          </ac:spMkLst>
        </pc:spChg>
        <pc:spChg chg="add del">
          <ac:chgData name="Courtney Floyd" userId="S::cfloyd@ivimhealth.com::2101611f-8534-4812-9bdf-7fd861f1110a" providerId="AD" clId="Web-{020504DB-4386-7E66-0C21-D91854972C5F}" dt="2025-02-06T15:44:39.296" v="58"/>
          <ac:spMkLst>
            <pc:docMk/>
            <pc:sldMk cId="0" sldId="266"/>
            <ac:spMk id="195" creationId="{8DF4D7F6-81B5-452A-9CE6-76D81F91D41B}"/>
          </ac:spMkLst>
        </pc:spChg>
        <pc:spChg chg="add del">
          <ac:chgData name="Courtney Floyd" userId="S::cfloyd@ivimhealth.com::2101611f-8534-4812-9bdf-7fd861f1110a" providerId="AD" clId="Web-{020504DB-4386-7E66-0C21-D91854972C5F}" dt="2025-02-06T15:44:39.296" v="58"/>
          <ac:spMkLst>
            <pc:docMk/>
            <pc:sldMk cId="0" sldId="266"/>
            <ac:spMk id="200" creationId="{27B538D5-95DB-47ED-9CB4-34AE5BF78E6B}"/>
          </ac:spMkLst>
        </pc:spChg>
        <pc:grpChg chg="add del">
          <ac:chgData name="Courtney Floyd" userId="S::cfloyd@ivimhealth.com::2101611f-8534-4812-9bdf-7fd861f1110a" providerId="AD" clId="Web-{020504DB-4386-7E66-0C21-D91854972C5F}" dt="2025-02-06T15:43:24.369" v="46"/>
          <ac:grpSpMkLst>
            <pc:docMk/>
            <pc:sldMk cId="0" sldId="266"/>
            <ac:grpSpMk id="178" creationId="{09EA7EA7-74F5-4EE2-8E3D-1A10308259D7}"/>
          </ac:grpSpMkLst>
        </pc:grpChg>
        <pc:grpChg chg="add del">
          <ac:chgData name="Courtney Floyd" userId="S::cfloyd@ivimhealth.com::2101611f-8534-4812-9bdf-7fd861f1110a" providerId="AD" clId="Web-{020504DB-4386-7E66-0C21-D91854972C5F}" dt="2025-02-06T15:44:39.296" v="58"/>
          <ac:grpSpMkLst>
            <pc:docMk/>
            <pc:sldMk cId="0" sldId="266"/>
            <ac:grpSpMk id="193" creationId="{09EA7EA7-74F5-4EE2-8E3D-1A10308259D7}"/>
          </ac:grpSpMkLst>
        </pc:grpChg>
        <pc:cxnChg chg="add del">
          <ac:chgData name="Courtney Floyd" userId="S::cfloyd@ivimhealth.com::2101611f-8534-4812-9bdf-7fd861f1110a" providerId="AD" clId="Web-{020504DB-4386-7E66-0C21-D91854972C5F}" dt="2025-02-06T15:43:24.369" v="46"/>
          <ac:cxnSpMkLst>
            <pc:docMk/>
            <pc:sldMk cId="0" sldId="266"/>
            <ac:cxnSpMk id="190" creationId="{0B5F7E3B-C5F1-40E0-A491-558BAFBC1127}"/>
          </ac:cxnSpMkLst>
        </pc:cxnChg>
        <pc:cxnChg chg="del">
          <ac:chgData name="Courtney Floyd" userId="S::cfloyd@ivimhealth.com::2101611f-8534-4812-9bdf-7fd861f1110a" providerId="AD" clId="Web-{020504DB-4386-7E66-0C21-D91854972C5F}" dt="2025-02-06T15:44:39.296" v="58"/>
          <ac:cxnSpMkLst>
            <pc:docMk/>
            <pc:sldMk cId="0" sldId="266"/>
            <ac:cxnSpMk id="196" creationId="{7D1CBE93-B17D-4509-843C-82287C38032A}"/>
          </ac:cxnSpMkLst>
        </pc:cxnChg>
        <pc:cxnChg chg="add del">
          <ac:chgData name="Courtney Floyd" userId="S::cfloyd@ivimhealth.com::2101611f-8534-4812-9bdf-7fd861f1110a" providerId="AD" clId="Web-{020504DB-4386-7E66-0C21-D91854972C5F}" dt="2025-02-06T15:44:39.296" v="58"/>
          <ac:cxnSpMkLst>
            <pc:docMk/>
            <pc:sldMk cId="0" sldId="266"/>
            <ac:cxnSpMk id="198" creationId="{AE6277B4-6A43-48AB-89B2-3442221619CC}"/>
          </ac:cxnSpMkLst>
        </pc:cxnChg>
      </pc:sldChg>
      <pc:sldChg chg="addSp modSp mod setBg modClrScheme setClrOvrMap chgLayout">
        <pc:chgData name="Courtney Floyd" userId="S::cfloyd@ivimhealth.com::2101611f-8534-4812-9bdf-7fd861f1110a" providerId="AD" clId="Web-{020504DB-4386-7E66-0C21-D91854972C5F}" dt="2025-02-06T15:47:25.745" v="227"/>
        <pc:sldMkLst>
          <pc:docMk/>
          <pc:sldMk cId="0" sldId="267"/>
        </pc:sldMkLst>
        <pc:spChg chg="mod">
          <ac:chgData name="Courtney Floyd" userId="S::cfloyd@ivimhealth.com::2101611f-8534-4812-9bdf-7fd861f1110a" providerId="AD" clId="Web-{020504DB-4386-7E66-0C21-D91854972C5F}" dt="2025-02-06T15:47:25.745" v="227"/>
          <ac:spMkLst>
            <pc:docMk/>
            <pc:sldMk cId="0" sldId="267"/>
            <ac:spMk id="178" creationId="{00000000-0000-0000-0000-000000000000}"/>
          </ac:spMkLst>
        </pc:spChg>
        <pc:spChg chg="add">
          <ac:chgData name="Courtney Floyd" userId="S::cfloyd@ivimhealth.com::2101611f-8534-4812-9bdf-7fd861f1110a" providerId="AD" clId="Web-{020504DB-4386-7E66-0C21-D91854972C5F}" dt="2025-02-06T15:47:25.745" v="227"/>
          <ac:spMkLst>
            <pc:docMk/>
            <pc:sldMk cId="0" sldId="267"/>
            <ac:spMk id="195" creationId="{27577DEC-D9A5-404D-9789-702F4319BEC8}"/>
          </ac:spMkLst>
        </pc:spChg>
        <pc:grpChg chg="add">
          <ac:chgData name="Courtney Floyd" userId="S::cfloyd@ivimhealth.com::2101611f-8534-4812-9bdf-7fd861f1110a" providerId="AD" clId="Web-{020504DB-4386-7E66-0C21-D91854972C5F}" dt="2025-02-06T15:47:25.745" v="227"/>
          <ac:grpSpMkLst>
            <pc:docMk/>
            <pc:sldMk cId="0" sldId="267"/>
            <ac:grpSpMk id="183" creationId="{28460BD8-AE3F-4AC9-9D0B-717052AA5D3A}"/>
          </ac:grpSpMkLst>
        </pc:grpChg>
        <pc:grpChg chg="add">
          <ac:chgData name="Courtney Floyd" userId="S::cfloyd@ivimhealth.com::2101611f-8534-4812-9bdf-7fd861f1110a" providerId="AD" clId="Web-{020504DB-4386-7E66-0C21-D91854972C5F}" dt="2025-02-06T15:47:25.745" v="227"/>
          <ac:grpSpMkLst>
            <pc:docMk/>
            <pc:sldMk cId="0" sldId="267"/>
            <ac:grpSpMk id="197" creationId="{CEEA9366-CEA8-4F23-B065-4337F0D836FE}"/>
          </ac:grpSpMkLst>
        </pc:grpChg>
      </pc:sldChg>
      <pc:sldChg chg="addSp modSp mod setBg modClrScheme chgLayout">
        <pc:chgData name="Courtney Floyd" userId="S::cfloyd@ivimhealth.com::2101611f-8534-4812-9bdf-7fd861f1110a" providerId="AD" clId="Web-{020504DB-4386-7E66-0C21-D91854972C5F}" dt="2025-02-06T15:48:29.483" v="242" actId="1076"/>
        <pc:sldMkLst>
          <pc:docMk/>
          <pc:sldMk cId="0" sldId="268"/>
        </pc:sldMkLst>
        <pc:spChg chg="add mod">
          <ac:chgData name="Courtney Floyd" userId="S::cfloyd@ivimhealth.com::2101611f-8534-4812-9bdf-7fd861f1110a" providerId="AD" clId="Web-{020504DB-4386-7E66-0C21-D91854972C5F}" dt="2025-02-06T15:48:16.576" v="239" actId="20577"/>
          <ac:spMkLst>
            <pc:docMk/>
            <pc:sldMk cId="0" sldId="268"/>
            <ac:spMk id="2" creationId="{B2A09FF4-9517-05A2-7DDD-3086BBF835CA}"/>
          </ac:spMkLst>
        </pc:spChg>
        <pc:spChg chg="mod ord">
          <ac:chgData name="Courtney Floyd" userId="S::cfloyd@ivimhealth.com::2101611f-8534-4812-9bdf-7fd861f1110a" providerId="AD" clId="Web-{020504DB-4386-7E66-0C21-D91854972C5F}" dt="2025-02-06T15:47:37.527" v="228"/>
          <ac:spMkLst>
            <pc:docMk/>
            <pc:sldMk cId="0" sldId="268"/>
            <ac:spMk id="183" creationId="{00000000-0000-0000-0000-000000000000}"/>
          </ac:spMkLst>
        </pc:spChg>
        <pc:spChg chg="mod">
          <ac:chgData name="Courtney Floyd" userId="S::cfloyd@ivimhealth.com::2101611f-8534-4812-9bdf-7fd861f1110a" providerId="AD" clId="Web-{020504DB-4386-7E66-0C21-D91854972C5F}" dt="2025-02-06T15:48:29.483" v="242" actId="1076"/>
          <ac:spMkLst>
            <pc:docMk/>
            <pc:sldMk cId="0" sldId="268"/>
            <ac:spMk id="184" creationId="{00000000-0000-0000-0000-000000000000}"/>
          </ac:spMkLst>
        </pc:spChg>
        <pc:spChg chg="add">
          <ac:chgData name="Courtney Floyd" userId="S::cfloyd@ivimhealth.com::2101611f-8534-4812-9bdf-7fd861f1110a" providerId="AD" clId="Web-{020504DB-4386-7E66-0C21-D91854972C5F}" dt="2025-02-06T15:47:37.527" v="228"/>
          <ac:spMkLst>
            <pc:docMk/>
            <pc:sldMk cId="0" sldId="268"/>
            <ac:spMk id="201" creationId="{C52ED567-06B3-4107-9773-BBB6BD78673C}"/>
          </ac:spMkLst>
        </pc:spChg>
        <pc:spChg chg="add">
          <ac:chgData name="Courtney Floyd" userId="S::cfloyd@ivimhealth.com::2101611f-8534-4812-9bdf-7fd861f1110a" providerId="AD" clId="Web-{020504DB-4386-7E66-0C21-D91854972C5F}" dt="2025-02-06T15:47:37.527" v="228"/>
          <ac:spMkLst>
            <pc:docMk/>
            <pc:sldMk cId="0" sldId="268"/>
            <ac:spMk id="203" creationId="{AF551D8B-3775-4477-88B7-7B7C350D34E4}"/>
          </ac:spMkLst>
        </pc:spChg>
        <pc:spChg chg="add">
          <ac:chgData name="Courtney Floyd" userId="S::cfloyd@ivimhealth.com::2101611f-8534-4812-9bdf-7fd861f1110a" providerId="AD" clId="Web-{020504DB-4386-7E66-0C21-D91854972C5F}" dt="2025-02-06T15:47:37.527" v="228"/>
          <ac:spMkLst>
            <pc:docMk/>
            <pc:sldMk cId="0" sldId="268"/>
            <ac:spMk id="209" creationId="{BB934D2B-85E2-4375-94EE-B66C16BF7999}"/>
          </ac:spMkLst>
        </pc:spChg>
        <pc:spChg chg="add">
          <ac:chgData name="Courtney Floyd" userId="S::cfloyd@ivimhealth.com::2101611f-8534-4812-9bdf-7fd861f1110a" providerId="AD" clId="Web-{020504DB-4386-7E66-0C21-D91854972C5F}" dt="2025-02-06T15:47:37.527" v="228"/>
          <ac:spMkLst>
            <pc:docMk/>
            <pc:sldMk cId="0" sldId="268"/>
            <ac:spMk id="211" creationId="{9B445E02-D785-4565-B842-9567BBC09508}"/>
          </ac:spMkLst>
        </pc:spChg>
        <pc:spChg chg="add">
          <ac:chgData name="Courtney Floyd" userId="S::cfloyd@ivimhealth.com::2101611f-8534-4812-9bdf-7fd861f1110a" providerId="AD" clId="Web-{020504DB-4386-7E66-0C21-D91854972C5F}" dt="2025-02-06T15:47:37.527" v="228"/>
          <ac:spMkLst>
            <pc:docMk/>
            <pc:sldMk cId="0" sldId="268"/>
            <ac:spMk id="213" creationId="{2C153736-D102-4F57-9DE7-615AFC02B0AC}"/>
          </ac:spMkLst>
        </pc:spChg>
        <pc:spChg chg="add">
          <ac:chgData name="Courtney Floyd" userId="S::cfloyd@ivimhealth.com::2101611f-8534-4812-9bdf-7fd861f1110a" providerId="AD" clId="Web-{020504DB-4386-7E66-0C21-D91854972C5F}" dt="2025-02-06T15:47:37.527" v="228"/>
          <ac:spMkLst>
            <pc:docMk/>
            <pc:sldMk cId="0" sldId="268"/>
            <ac:spMk id="215" creationId="{BA407A52-66F4-4CDE-A726-FF79F3EC342D}"/>
          </ac:spMkLst>
        </pc:spChg>
        <pc:spChg chg="add">
          <ac:chgData name="Courtney Floyd" userId="S::cfloyd@ivimhealth.com::2101611f-8534-4812-9bdf-7fd861f1110a" providerId="AD" clId="Web-{020504DB-4386-7E66-0C21-D91854972C5F}" dt="2025-02-06T15:47:37.527" v="228"/>
          <ac:spMkLst>
            <pc:docMk/>
            <pc:sldMk cId="0" sldId="268"/>
            <ac:spMk id="217" creationId="{D28FFB34-4FC3-46F5-B900-D3B774FD0BE6}"/>
          </ac:spMkLst>
        </pc:spChg>
        <pc:spChg chg="add">
          <ac:chgData name="Courtney Floyd" userId="S::cfloyd@ivimhealth.com::2101611f-8534-4812-9bdf-7fd861f1110a" providerId="AD" clId="Web-{020504DB-4386-7E66-0C21-D91854972C5F}" dt="2025-02-06T15:47:37.527" v="228"/>
          <ac:spMkLst>
            <pc:docMk/>
            <pc:sldMk cId="0" sldId="268"/>
            <ac:spMk id="221" creationId="{D52A0D23-45DD-4DF4-ADE6-A81F409BB9FB}"/>
          </ac:spMkLst>
        </pc:spChg>
      </pc:sldChg>
      <pc:sldChg chg="addSp delSp modSp del mod setBg modClrScheme setClrOvrMap chgLayout">
        <pc:chgData name="Courtney Floyd" userId="S::cfloyd@ivimhealth.com::2101611f-8534-4812-9bdf-7fd861f1110a" providerId="AD" clId="Web-{020504DB-4386-7E66-0C21-D91854972C5F}" dt="2025-02-06T17:33:53.964" v="398"/>
        <pc:sldMkLst>
          <pc:docMk/>
          <pc:sldMk cId="0" sldId="269"/>
        </pc:sldMkLst>
        <pc:spChg chg="add del mod">
          <ac:chgData name="Courtney Floyd" userId="S::cfloyd@ivimhealth.com::2101611f-8534-4812-9bdf-7fd861f1110a" providerId="AD" clId="Web-{020504DB-4386-7E66-0C21-D91854972C5F}" dt="2025-02-06T17:32:07.382" v="379"/>
          <ac:spMkLst>
            <pc:docMk/>
            <pc:sldMk cId="0" sldId="269"/>
            <ac:spMk id="2" creationId="{8A93A05D-39F2-1C43-B35D-1742BB902B39}"/>
          </ac:spMkLst>
        </pc:spChg>
        <pc:spChg chg="mod">
          <ac:chgData name="Courtney Floyd" userId="S::cfloyd@ivimhealth.com::2101611f-8534-4812-9bdf-7fd861f1110a" providerId="AD" clId="Web-{020504DB-4386-7E66-0C21-D91854972C5F}" dt="2025-02-06T15:48:41.406" v="243"/>
          <ac:spMkLst>
            <pc:docMk/>
            <pc:sldMk cId="0" sldId="269"/>
            <ac:spMk id="189" creationId="{00000000-0000-0000-0000-000000000000}"/>
          </ac:spMkLst>
        </pc:spChg>
        <pc:spChg chg="ord">
          <ac:chgData name="Courtney Floyd" userId="S::cfloyd@ivimhealth.com::2101611f-8534-4812-9bdf-7fd861f1110a" providerId="AD" clId="Web-{020504DB-4386-7E66-0C21-D91854972C5F}" dt="2025-02-06T15:48:41.406" v="243"/>
          <ac:spMkLst>
            <pc:docMk/>
            <pc:sldMk cId="0" sldId="269"/>
            <ac:spMk id="190" creationId="{00000000-0000-0000-0000-000000000000}"/>
          </ac:spMkLst>
        </pc:spChg>
        <pc:spChg chg="mod">
          <ac:chgData name="Courtney Floyd" userId="S::cfloyd@ivimhealth.com::2101611f-8534-4812-9bdf-7fd861f1110a" providerId="AD" clId="Web-{020504DB-4386-7E66-0C21-D91854972C5F}" dt="2025-02-06T15:49:04.408" v="246" actId="20577"/>
          <ac:spMkLst>
            <pc:docMk/>
            <pc:sldMk cId="0" sldId="269"/>
            <ac:spMk id="191" creationId="{00000000-0000-0000-0000-000000000000}"/>
          </ac:spMkLst>
        </pc:spChg>
        <pc:spChg chg="add">
          <ac:chgData name="Courtney Floyd" userId="S::cfloyd@ivimhealth.com::2101611f-8534-4812-9bdf-7fd861f1110a" providerId="AD" clId="Web-{020504DB-4386-7E66-0C21-D91854972C5F}" dt="2025-02-06T15:48:41.406" v="243"/>
          <ac:spMkLst>
            <pc:docMk/>
            <pc:sldMk cId="0" sldId="269"/>
            <ac:spMk id="196" creationId="{A65AC7D1-EAA9-48F5-B509-60A7F50BF703}"/>
          </ac:spMkLst>
        </pc:spChg>
        <pc:spChg chg="add">
          <ac:chgData name="Courtney Floyd" userId="S::cfloyd@ivimhealth.com::2101611f-8534-4812-9bdf-7fd861f1110a" providerId="AD" clId="Web-{020504DB-4386-7E66-0C21-D91854972C5F}" dt="2025-02-06T15:48:41.406" v="243"/>
          <ac:spMkLst>
            <pc:docMk/>
            <pc:sldMk cId="0" sldId="269"/>
            <ac:spMk id="198" creationId="{D6320AF9-619A-4175-865B-5663E1AEF4C5}"/>
          </ac:spMkLst>
        </pc:spChg>
        <pc:spChg chg="add">
          <ac:chgData name="Courtney Floyd" userId="S::cfloyd@ivimhealth.com::2101611f-8534-4812-9bdf-7fd861f1110a" providerId="AD" clId="Web-{020504DB-4386-7E66-0C21-D91854972C5F}" dt="2025-02-06T15:48:41.406" v="243"/>
          <ac:spMkLst>
            <pc:docMk/>
            <pc:sldMk cId="0" sldId="269"/>
            <ac:spMk id="206" creationId="{166F75A4-C475-4941-8EE2-B80A06A2C1BB}"/>
          </ac:spMkLst>
        </pc:spChg>
        <pc:spChg chg="add">
          <ac:chgData name="Courtney Floyd" userId="S::cfloyd@ivimhealth.com::2101611f-8534-4812-9bdf-7fd861f1110a" providerId="AD" clId="Web-{020504DB-4386-7E66-0C21-D91854972C5F}" dt="2025-02-06T15:48:41.406" v="243"/>
          <ac:spMkLst>
            <pc:docMk/>
            <pc:sldMk cId="0" sldId="269"/>
            <ac:spMk id="208" creationId="{A032553A-72E8-4B0D-8405-FF9771C9AF05}"/>
          </ac:spMkLst>
        </pc:spChg>
        <pc:spChg chg="add">
          <ac:chgData name="Courtney Floyd" userId="S::cfloyd@ivimhealth.com::2101611f-8534-4812-9bdf-7fd861f1110a" providerId="AD" clId="Web-{020504DB-4386-7E66-0C21-D91854972C5F}" dt="2025-02-06T15:48:41.406" v="243"/>
          <ac:spMkLst>
            <pc:docMk/>
            <pc:sldMk cId="0" sldId="269"/>
            <ac:spMk id="210" creationId="{765800AC-C3B9-498E-87BC-29FAE4C76B21}"/>
          </ac:spMkLst>
        </pc:spChg>
        <pc:spChg chg="add">
          <ac:chgData name="Courtney Floyd" userId="S::cfloyd@ivimhealth.com::2101611f-8534-4812-9bdf-7fd861f1110a" providerId="AD" clId="Web-{020504DB-4386-7E66-0C21-D91854972C5F}" dt="2025-02-06T15:48:41.406" v="243"/>
          <ac:spMkLst>
            <pc:docMk/>
            <pc:sldMk cId="0" sldId="269"/>
            <ac:spMk id="212" creationId="{1F9D6ACB-2FF4-49F9-978A-E0D5327FC635}"/>
          </ac:spMkLst>
        </pc:spChg>
        <pc:spChg chg="add">
          <ac:chgData name="Courtney Floyd" userId="S::cfloyd@ivimhealth.com::2101611f-8534-4812-9bdf-7fd861f1110a" providerId="AD" clId="Web-{020504DB-4386-7E66-0C21-D91854972C5F}" dt="2025-02-06T15:48:41.406" v="243"/>
          <ac:spMkLst>
            <pc:docMk/>
            <pc:sldMk cId="0" sldId="269"/>
            <ac:spMk id="214" creationId="{142BFA2A-77A0-4F60-A32A-685681C84889}"/>
          </ac:spMkLst>
        </pc:spChg>
      </pc:sldChg>
      <pc:sldChg chg="addSp delSp modSp mod setBg modClrScheme setClrOvrMap chgLayout">
        <pc:chgData name="Courtney Floyd" userId="S::cfloyd@ivimhealth.com::2101611f-8534-4812-9bdf-7fd861f1110a" providerId="AD" clId="Web-{020504DB-4386-7E66-0C21-D91854972C5F}" dt="2025-02-06T15:49:25.300" v="251"/>
        <pc:sldMkLst>
          <pc:docMk/>
          <pc:sldMk cId="0" sldId="270"/>
        </pc:sldMkLst>
        <pc:spChg chg="mod">
          <ac:chgData name="Courtney Floyd" userId="S::cfloyd@ivimhealth.com::2101611f-8534-4812-9bdf-7fd861f1110a" providerId="AD" clId="Web-{020504DB-4386-7E66-0C21-D91854972C5F}" dt="2025-02-06T15:49:25.300" v="251"/>
          <ac:spMkLst>
            <pc:docMk/>
            <pc:sldMk cId="0" sldId="270"/>
            <ac:spMk id="196" creationId="{00000000-0000-0000-0000-000000000000}"/>
          </ac:spMkLst>
        </pc:spChg>
        <pc:spChg chg="add del mod">
          <ac:chgData name="Courtney Floyd" userId="S::cfloyd@ivimhealth.com::2101611f-8534-4812-9bdf-7fd861f1110a" providerId="AD" clId="Web-{020504DB-4386-7E66-0C21-D91854972C5F}" dt="2025-02-06T15:49:25.300" v="251"/>
          <ac:spMkLst>
            <pc:docMk/>
            <pc:sldMk cId="0" sldId="270"/>
            <ac:spMk id="197" creationId="{00000000-0000-0000-0000-000000000000}"/>
          </ac:spMkLst>
        </pc:spChg>
        <pc:spChg chg="add del">
          <ac:chgData name="Courtney Floyd" userId="S::cfloyd@ivimhealth.com::2101611f-8534-4812-9bdf-7fd861f1110a" providerId="AD" clId="Web-{020504DB-4386-7E66-0C21-D91854972C5F}" dt="2025-02-06T15:49:19.440" v="248"/>
          <ac:spMkLst>
            <pc:docMk/>
            <pc:sldMk cId="0" sldId="270"/>
            <ac:spMk id="202" creationId="{A65AC7D1-EAA9-48F5-B509-60A7F50BF703}"/>
          </ac:spMkLst>
        </pc:spChg>
        <pc:spChg chg="add del">
          <ac:chgData name="Courtney Floyd" userId="S::cfloyd@ivimhealth.com::2101611f-8534-4812-9bdf-7fd861f1110a" providerId="AD" clId="Web-{020504DB-4386-7E66-0C21-D91854972C5F}" dt="2025-02-06T15:49:25.268" v="250"/>
          <ac:spMkLst>
            <pc:docMk/>
            <pc:sldMk cId="0" sldId="270"/>
            <ac:spMk id="203" creationId="{9F4444CE-BC8D-4D61-B303-4C05614E62AB}"/>
          </ac:spMkLst>
        </pc:spChg>
        <pc:spChg chg="add del">
          <ac:chgData name="Courtney Floyd" userId="S::cfloyd@ivimhealth.com::2101611f-8534-4812-9bdf-7fd861f1110a" providerId="AD" clId="Web-{020504DB-4386-7E66-0C21-D91854972C5F}" dt="2025-02-06T15:49:19.440" v="248"/>
          <ac:spMkLst>
            <pc:docMk/>
            <pc:sldMk cId="0" sldId="270"/>
            <ac:spMk id="204" creationId="{D6320AF9-619A-4175-865B-5663E1AEF4C5}"/>
          </ac:spMkLst>
        </pc:spChg>
        <pc:spChg chg="add del">
          <ac:chgData name="Courtney Floyd" userId="S::cfloyd@ivimhealth.com::2101611f-8534-4812-9bdf-7fd861f1110a" providerId="AD" clId="Web-{020504DB-4386-7E66-0C21-D91854972C5F}" dt="2025-02-06T15:49:25.268" v="250"/>
          <ac:spMkLst>
            <pc:docMk/>
            <pc:sldMk cId="0" sldId="270"/>
            <ac:spMk id="205" creationId="{73772B81-181F-48B7-8826-4D9686D15DF5}"/>
          </ac:spMkLst>
        </pc:spChg>
        <pc:spChg chg="add del">
          <ac:chgData name="Courtney Floyd" userId="S::cfloyd@ivimhealth.com::2101611f-8534-4812-9bdf-7fd861f1110a" providerId="AD" clId="Web-{020504DB-4386-7E66-0C21-D91854972C5F}" dt="2025-02-06T15:49:25.268" v="250"/>
          <ac:spMkLst>
            <pc:docMk/>
            <pc:sldMk cId="0" sldId="270"/>
            <ac:spMk id="207" creationId="{B2205F6E-03C6-4E92-877C-E2482F6599AA}"/>
          </ac:spMkLst>
        </pc:spChg>
        <pc:spChg chg="add del">
          <ac:chgData name="Courtney Floyd" userId="S::cfloyd@ivimhealth.com::2101611f-8534-4812-9bdf-7fd861f1110a" providerId="AD" clId="Web-{020504DB-4386-7E66-0C21-D91854972C5F}" dt="2025-02-06T15:49:19.440" v="248"/>
          <ac:spMkLst>
            <pc:docMk/>
            <pc:sldMk cId="0" sldId="270"/>
            <ac:spMk id="210" creationId="{7E018740-5C2B-4A41-AC1A-7E68D1EC1954}"/>
          </ac:spMkLst>
        </pc:spChg>
        <pc:spChg chg="add del">
          <ac:chgData name="Courtney Floyd" userId="S::cfloyd@ivimhealth.com::2101611f-8534-4812-9bdf-7fd861f1110a" providerId="AD" clId="Web-{020504DB-4386-7E66-0C21-D91854972C5F}" dt="2025-02-06T15:49:19.440" v="248"/>
          <ac:spMkLst>
            <pc:docMk/>
            <pc:sldMk cId="0" sldId="270"/>
            <ac:spMk id="212" creationId="{166F75A4-C475-4941-8EE2-B80A06A2C1BB}"/>
          </ac:spMkLst>
        </pc:spChg>
        <pc:spChg chg="add del">
          <ac:chgData name="Courtney Floyd" userId="S::cfloyd@ivimhealth.com::2101611f-8534-4812-9bdf-7fd861f1110a" providerId="AD" clId="Web-{020504DB-4386-7E66-0C21-D91854972C5F}" dt="2025-02-06T15:49:19.440" v="248"/>
          <ac:spMkLst>
            <pc:docMk/>
            <pc:sldMk cId="0" sldId="270"/>
            <ac:spMk id="214" creationId="{A032553A-72E8-4B0D-8405-FF9771C9AF05}"/>
          </ac:spMkLst>
        </pc:spChg>
        <pc:spChg chg="add">
          <ac:chgData name="Courtney Floyd" userId="S::cfloyd@ivimhealth.com::2101611f-8534-4812-9bdf-7fd861f1110a" providerId="AD" clId="Web-{020504DB-4386-7E66-0C21-D91854972C5F}" dt="2025-02-06T15:49:25.300" v="251"/>
          <ac:spMkLst>
            <pc:docMk/>
            <pc:sldMk cId="0" sldId="270"/>
            <ac:spMk id="215" creationId="{655AE6B0-AC9E-4167-806F-E9DB135FC46B}"/>
          </ac:spMkLst>
        </pc:spChg>
        <pc:spChg chg="add del">
          <ac:chgData name="Courtney Floyd" userId="S::cfloyd@ivimhealth.com::2101611f-8534-4812-9bdf-7fd861f1110a" providerId="AD" clId="Web-{020504DB-4386-7E66-0C21-D91854972C5F}" dt="2025-02-06T15:49:19.440" v="248"/>
          <ac:spMkLst>
            <pc:docMk/>
            <pc:sldMk cId="0" sldId="270"/>
            <ac:spMk id="216" creationId="{765800AC-C3B9-498E-87BC-29FAE4C76B21}"/>
          </ac:spMkLst>
        </pc:spChg>
        <pc:spChg chg="add del">
          <ac:chgData name="Courtney Floyd" userId="S::cfloyd@ivimhealth.com::2101611f-8534-4812-9bdf-7fd861f1110a" providerId="AD" clId="Web-{020504DB-4386-7E66-0C21-D91854972C5F}" dt="2025-02-06T15:49:19.440" v="248"/>
          <ac:spMkLst>
            <pc:docMk/>
            <pc:sldMk cId="0" sldId="270"/>
            <ac:spMk id="218" creationId="{1F9D6ACB-2FF4-49F9-978A-E0D5327FC635}"/>
          </ac:spMkLst>
        </pc:spChg>
        <pc:spChg chg="add del">
          <ac:chgData name="Courtney Floyd" userId="S::cfloyd@ivimhealth.com::2101611f-8534-4812-9bdf-7fd861f1110a" providerId="AD" clId="Web-{020504DB-4386-7E66-0C21-D91854972C5F}" dt="2025-02-06T15:49:19.440" v="248"/>
          <ac:spMkLst>
            <pc:docMk/>
            <pc:sldMk cId="0" sldId="270"/>
            <ac:spMk id="220" creationId="{142BFA2A-77A0-4F60-A32A-685681C84889}"/>
          </ac:spMkLst>
        </pc:spChg>
        <pc:spChg chg="add">
          <ac:chgData name="Courtney Floyd" userId="S::cfloyd@ivimhealth.com::2101611f-8534-4812-9bdf-7fd861f1110a" providerId="AD" clId="Web-{020504DB-4386-7E66-0C21-D91854972C5F}" dt="2025-02-06T15:49:25.300" v="251"/>
          <ac:spMkLst>
            <pc:docMk/>
            <pc:sldMk cId="0" sldId="270"/>
            <ac:spMk id="226" creationId="{87BD1F4E-A66D-4C06-86DA-8D56CA7A3B41}"/>
          </ac:spMkLst>
        </pc:spChg>
        <pc:grpChg chg="add">
          <ac:chgData name="Courtney Floyd" userId="S::cfloyd@ivimhealth.com::2101611f-8534-4812-9bdf-7fd861f1110a" providerId="AD" clId="Web-{020504DB-4386-7E66-0C21-D91854972C5F}" dt="2025-02-06T15:49:25.300" v="251"/>
          <ac:grpSpMkLst>
            <pc:docMk/>
            <pc:sldMk cId="0" sldId="270"/>
            <ac:grpSpMk id="217" creationId="{3523416A-383B-4FDC-B4C9-D8EDDFE9C043}"/>
          </ac:grpSpMkLst>
        </pc:grpChg>
        <pc:graphicFrameChg chg="add del">
          <ac:chgData name="Courtney Floyd" userId="S::cfloyd@ivimhealth.com::2101611f-8534-4812-9bdf-7fd861f1110a" providerId="AD" clId="Web-{020504DB-4386-7E66-0C21-D91854972C5F}" dt="2025-02-06T15:49:25.268" v="250"/>
          <ac:graphicFrameMkLst>
            <pc:docMk/>
            <pc:sldMk cId="0" sldId="270"/>
            <ac:graphicFrameMk id="199" creationId="{3D89A4E6-457B-6B44-2BC9-818F988AD39E}"/>
          </ac:graphicFrameMkLst>
        </pc:graphicFrameChg>
        <pc:graphicFrameChg chg="add">
          <ac:chgData name="Courtney Floyd" userId="S::cfloyd@ivimhealth.com::2101611f-8534-4812-9bdf-7fd861f1110a" providerId="AD" clId="Web-{020504DB-4386-7E66-0C21-D91854972C5F}" dt="2025-02-06T15:49:25.300" v="251"/>
          <ac:graphicFrameMkLst>
            <pc:docMk/>
            <pc:sldMk cId="0" sldId="270"/>
            <ac:graphicFrameMk id="227" creationId="{C711B693-E6C4-9BB2-E0C8-D8D9550CCBCC}"/>
          </ac:graphicFrameMkLst>
        </pc:graphicFrameChg>
      </pc:sldChg>
      <pc:sldChg chg="addSp delSp modSp mod setBg modClrScheme chgLayout">
        <pc:chgData name="Courtney Floyd" userId="S::cfloyd@ivimhealth.com::2101611f-8534-4812-9bdf-7fd861f1110a" providerId="AD" clId="Web-{020504DB-4386-7E66-0C21-D91854972C5F}" dt="2025-02-06T15:51:19.245" v="252"/>
        <pc:sldMkLst>
          <pc:docMk/>
          <pc:sldMk cId="0" sldId="271"/>
        </pc:sldMkLst>
        <pc:spChg chg="mod">
          <ac:chgData name="Courtney Floyd" userId="S::cfloyd@ivimhealth.com::2101611f-8534-4812-9bdf-7fd861f1110a" providerId="AD" clId="Web-{020504DB-4386-7E66-0C21-D91854972C5F}" dt="2025-02-06T15:51:19.245" v="252"/>
          <ac:spMkLst>
            <pc:docMk/>
            <pc:sldMk cId="0" sldId="271"/>
            <ac:spMk id="202" creationId="{00000000-0000-0000-0000-000000000000}"/>
          </ac:spMkLst>
        </pc:spChg>
        <pc:spChg chg="del">
          <ac:chgData name="Courtney Floyd" userId="S::cfloyd@ivimhealth.com::2101611f-8534-4812-9bdf-7fd861f1110a" providerId="AD" clId="Web-{020504DB-4386-7E66-0C21-D91854972C5F}" dt="2025-02-06T15:51:19.245" v="252"/>
          <ac:spMkLst>
            <pc:docMk/>
            <pc:sldMk cId="0" sldId="271"/>
            <ac:spMk id="203" creationId="{00000000-0000-0000-0000-000000000000}"/>
          </ac:spMkLst>
        </pc:spChg>
        <pc:spChg chg="add">
          <ac:chgData name="Courtney Floyd" userId="S::cfloyd@ivimhealth.com::2101611f-8534-4812-9bdf-7fd861f1110a" providerId="AD" clId="Web-{020504DB-4386-7E66-0C21-D91854972C5F}" dt="2025-02-06T15:51:19.245" v="252"/>
          <ac:spMkLst>
            <pc:docMk/>
            <pc:sldMk cId="0" sldId="271"/>
            <ac:spMk id="209" creationId="{655AE6B0-AC9E-4167-806F-E9DB135FC46B}"/>
          </ac:spMkLst>
        </pc:spChg>
        <pc:spChg chg="add">
          <ac:chgData name="Courtney Floyd" userId="S::cfloyd@ivimhealth.com::2101611f-8534-4812-9bdf-7fd861f1110a" providerId="AD" clId="Web-{020504DB-4386-7E66-0C21-D91854972C5F}" dt="2025-02-06T15:51:19.245" v="252"/>
          <ac:spMkLst>
            <pc:docMk/>
            <pc:sldMk cId="0" sldId="271"/>
            <ac:spMk id="222" creationId="{87BD1F4E-A66D-4C06-86DA-8D56CA7A3B41}"/>
          </ac:spMkLst>
        </pc:spChg>
        <pc:grpChg chg="add">
          <ac:chgData name="Courtney Floyd" userId="S::cfloyd@ivimhealth.com::2101611f-8534-4812-9bdf-7fd861f1110a" providerId="AD" clId="Web-{020504DB-4386-7E66-0C21-D91854972C5F}" dt="2025-02-06T15:51:19.245" v="252"/>
          <ac:grpSpMkLst>
            <pc:docMk/>
            <pc:sldMk cId="0" sldId="271"/>
            <ac:grpSpMk id="211" creationId="{3523416A-383B-4FDC-B4C9-D8EDDFE9C043}"/>
          </ac:grpSpMkLst>
        </pc:grpChg>
        <pc:graphicFrameChg chg="add">
          <ac:chgData name="Courtney Floyd" userId="S::cfloyd@ivimhealth.com::2101611f-8534-4812-9bdf-7fd861f1110a" providerId="AD" clId="Web-{020504DB-4386-7E66-0C21-D91854972C5F}" dt="2025-02-06T15:51:19.245" v="252"/>
          <ac:graphicFrameMkLst>
            <pc:docMk/>
            <pc:sldMk cId="0" sldId="271"/>
            <ac:graphicFrameMk id="205" creationId="{CDB07A55-C8B9-A699-881D-DF951CC103AB}"/>
          </ac:graphicFrameMkLst>
        </pc:graphicFrameChg>
      </pc:sldChg>
      <pc:sldChg chg="addSp delSp modSp mod setBg modClrScheme chgLayout">
        <pc:chgData name="Courtney Floyd" userId="S::cfloyd@ivimhealth.com::2101611f-8534-4812-9bdf-7fd861f1110a" providerId="AD" clId="Web-{020504DB-4386-7E66-0C21-D91854972C5F}" dt="2025-02-06T15:51:38.278" v="253"/>
        <pc:sldMkLst>
          <pc:docMk/>
          <pc:sldMk cId="0" sldId="272"/>
        </pc:sldMkLst>
        <pc:spChg chg="mod">
          <ac:chgData name="Courtney Floyd" userId="S::cfloyd@ivimhealth.com::2101611f-8534-4812-9bdf-7fd861f1110a" providerId="AD" clId="Web-{020504DB-4386-7E66-0C21-D91854972C5F}" dt="2025-02-06T15:51:38.278" v="253"/>
          <ac:spMkLst>
            <pc:docMk/>
            <pc:sldMk cId="0" sldId="272"/>
            <ac:spMk id="208" creationId="{00000000-0000-0000-0000-000000000000}"/>
          </ac:spMkLst>
        </pc:spChg>
        <pc:spChg chg="del">
          <ac:chgData name="Courtney Floyd" userId="S::cfloyd@ivimhealth.com::2101611f-8534-4812-9bdf-7fd861f1110a" providerId="AD" clId="Web-{020504DB-4386-7E66-0C21-D91854972C5F}" dt="2025-02-06T15:51:38.278" v="253"/>
          <ac:spMkLst>
            <pc:docMk/>
            <pc:sldMk cId="0" sldId="272"/>
            <ac:spMk id="209" creationId="{00000000-0000-0000-0000-000000000000}"/>
          </ac:spMkLst>
        </pc:spChg>
        <pc:spChg chg="add">
          <ac:chgData name="Courtney Floyd" userId="S::cfloyd@ivimhealth.com::2101611f-8534-4812-9bdf-7fd861f1110a" providerId="AD" clId="Web-{020504DB-4386-7E66-0C21-D91854972C5F}" dt="2025-02-06T15:51:38.278" v="253"/>
          <ac:spMkLst>
            <pc:docMk/>
            <pc:sldMk cId="0" sldId="272"/>
            <ac:spMk id="215" creationId="{655AE6B0-AC9E-4167-806F-E9DB135FC46B}"/>
          </ac:spMkLst>
        </pc:spChg>
        <pc:spChg chg="add">
          <ac:chgData name="Courtney Floyd" userId="S::cfloyd@ivimhealth.com::2101611f-8534-4812-9bdf-7fd861f1110a" providerId="AD" clId="Web-{020504DB-4386-7E66-0C21-D91854972C5F}" dt="2025-02-06T15:51:38.278" v="253"/>
          <ac:spMkLst>
            <pc:docMk/>
            <pc:sldMk cId="0" sldId="272"/>
            <ac:spMk id="228" creationId="{87BD1F4E-A66D-4C06-86DA-8D56CA7A3B41}"/>
          </ac:spMkLst>
        </pc:spChg>
        <pc:grpChg chg="add">
          <ac:chgData name="Courtney Floyd" userId="S::cfloyd@ivimhealth.com::2101611f-8534-4812-9bdf-7fd861f1110a" providerId="AD" clId="Web-{020504DB-4386-7E66-0C21-D91854972C5F}" dt="2025-02-06T15:51:38.278" v="253"/>
          <ac:grpSpMkLst>
            <pc:docMk/>
            <pc:sldMk cId="0" sldId="272"/>
            <ac:grpSpMk id="217" creationId="{3523416A-383B-4FDC-B4C9-D8EDDFE9C043}"/>
          </ac:grpSpMkLst>
        </pc:grpChg>
        <pc:graphicFrameChg chg="add">
          <ac:chgData name="Courtney Floyd" userId="S::cfloyd@ivimhealth.com::2101611f-8534-4812-9bdf-7fd861f1110a" providerId="AD" clId="Web-{020504DB-4386-7E66-0C21-D91854972C5F}" dt="2025-02-06T15:51:38.278" v="253"/>
          <ac:graphicFrameMkLst>
            <pc:docMk/>
            <pc:sldMk cId="0" sldId="272"/>
            <ac:graphicFrameMk id="211" creationId="{A421E7C7-F016-E445-C85F-220C27EED6A0}"/>
          </ac:graphicFrameMkLst>
        </pc:graphicFrameChg>
      </pc:sldChg>
      <pc:sldChg chg="addSp modSp mod setBg modClrScheme chgLayout">
        <pc:chgData name="Courtney Floyd" userId="S::cfloyd@ivimhealth.com::2101611f-8534-4812-9bdf-7fd861f1110a" providerId="AD" clId="Web-{020504DB-4386-7E66-0C21-D91854972C5F}" dt="2025-02-06T15:52:03.232" v="254"/>
        <pc:sldMkLst>
          <pc:docMk/>
          <pc:sldMk cId="0" sldId="273"/>
        </pc:sldMkLst>
        <pc:spChg chg="mod">
          <ac:chgData name="Courtney Floyd" userId="S::cfloyd@ivimhealth.com::2101611f-8534-4812-9bdf-7fd861f1110a" providerId="AD" clId="Web-{020504DB-4386-7E66-0C21-D91854972C5F}" dt="2025-02-06T15:52:03.232" v="254"/>
          <ac:spMkLst>
            <pc:docMk/>
            <pc:sldMk cId="0" sldId="273"/>
            <ac:spMk id="214" creationId="{00000000-0000-0000-0000-000000000000}"/>
          </ac:spMkLst>
        </pc:spChg>
        <pc:spChg chg="ord">
          <ac:chgData name="Courtney Floyd" userId="S::cfloyd@ivimhealth.com::2101611f-8534-4812-9bdf-7fd861f1110a" providerId="AD" clId="Web-{020504DB-4386-7E66-0C21-D91854972C5F}" dt="2025-02-06T15:52:03.232" v="254"/>
          <ac:spMkLst>
            <pc:docMk/>
            <pc:sldMk cId="0" sldId="273"/>
            <ac:spMk id="215" creationId="{00000000-0000-0000-0000-000000000000}"/>
          </ac:spMkLst>
        </pc:spChg>
        <pc:grpChg chg="add">
          <ac:chgData name="Courtney Floyd" userId="S::cfloyd@ivimhealth.com::2101611f-8534-4812-9bdf-7fd861f1110a" providerId="AD" clId="Web-{020504DB-4386-7E66-0C21-D91854972C5F}" dt="2025-02-06T15:52:03.232" v="254"/>
          <ac:grpSpMkLst>
            <pc:docMk/>
            <pc:sldMk cId="0" sldId="273"/>
            <ac:grpSpMk id="221" creationId="{B4DE830A-B531-4A3B-96F6-0ECE88B08555}"/>
          </ac:grpSpMkLst>
        </pc:grpChg>
        <pc:picChg chg="mod">
          <ac:chgData name="Courtney Floyd" userId="S::cfloyd@ivimhealth.com::2101611f-8534-4812-9bdf-7fd861f1110a" providerId="AD" clId="Web-{020504DB-4386-7E66-0C21-D91854972C5F}" dt="2025-02-06T15:52:03.232" v="254"/>
          <ac:picMkLst>
            <pc:docMk/>
            <pc:sldMk cId="0" sldId="273"/>
            <ac:picMk id="216" creationId="{00000000-0000-0000-0000-000000000000}"/>
          </ac:picMkLst>
        </pc:picChg>
      </pc:sldChg>
      <pc:sldChg chg="addSp modSp mod setBg modClrScheme chgLayout">
        <pc:chgData name="Courtney Floyd" userId="S::cfloyd@ivimhealth.com::2101611f-8534-4812-9bdf-7fd861f1110a" providerId="AD" clId="Web-{020504DB-4386-7E66-0C21-D91854972C5F}" dt="2025-02-06T15:52:57.752" v="270" actId="14100"/>
        <pc:sldMkLst>
          <pc:docMk/>
          <pc:sldMk cId="0" sldId="274"/>
        </pc:sldMkLst>
        <pc:spChg chg="add mod">
          <ac:chgData name="Courtney Floyd" userId="S::cfloyd@ivimhealth.com::2101611f-8534-4812-9bdf-7fd861f1110a" providerId="AD" clId="Web-{020504DB-4386-7E66-0C21-D91854972C5F}" dt="2025-02-06T15:52:51.939" v="269" actId="1076"/>
          <ac:spMkLst>
            <pc:docMk/>
            <pc:sldMk cId="0" sldId="274"/>
            <ac:spMk id="2" creationId="{168D02BA-6C6C-23E1-55A4-7A3146C2EF58}"/>
          </ac:spMkLst>
        </pc:spChg>
        <pc:spChg chg="mod ord">
          <ac:chgData name="Courtney Floyd" userId="S::cfloyd@ivimhealth.com::2101611f-8534-4812-9bdf-7fd861f1110a" providerId="AD" clId="Web-{020504DB-4386-7E66-0C21-D91854972C5F}" dt="2025-02-06T15:52:17.905" v="255"/>
          <ac:spMkLst>
            <pc:docMk/>
            <pc:sldMk cId="0" sldId="274"/>
            <ac:spMk id="221" creationId="{00000000-0000-0000-0000-000000000000}"/>
          </ac:spMkLst>
        </pc:spChg>
        <pc:spChg chg="mod">
          <ac:chgData name="Courtney Floyd" userId="S::cfloyd@ivimhealth.com::2101611f-8534-4812-9bdf-7fd861f1110a" providerId="AD" clId="Web-{020504DB-4386-7E66-0C21-D91854972C5F}" dt="2025-02-06T15:52:57.752" v="270" actId="14100"/>
          <ac:spMkLst>
            <pc:docMk/>
            <pc:sldMk cId="0" sldId="274"/>
            <ac:spMk id="222" creationId="{00000000-0000-0000-0000-000000000000}"/>
          </ac:spMkLst>
        </pc:spChg>
        <pc:spChg chg="add">
          <ac:chgData name="Courtney Floyd" userId="S::cfloyd@ivimhealth.com::2101611f-8534-4812-9bdf-7fd861f1110a" providerId="AD" clId="Web-{020504DB-4386-7E66-0C21-D91854972C5F}" dt="2025-02-06T15:52:17.905" v="255"/>
          <ac:spMkLst>
            <pc:docMk/>
            <pc:sldMk cId="0" sldId="274"/>
            <ac:spMk id="241" creationId="{AF551D8B-3775-4477-88B7-7B7C350D34E4}"/>
          </ac:spMkLst>
        </pc:spChg>
        <pc:spChg chg="add">
          <ac:chgData name="Courtney Floyd" userId="S::cfloyd@ivimhealth.com::2101611f-8534-4812-9bdf-7fd861f1110a" providerId="AD" clId="Web-{020504DB-4386-7E66-0C21-D91854972C5F}" dt="2025-02-06T15:52:17.905" v="255"/>
          <ac:spMkLst>
            <pc:docMk/>
            <pc:sldMk cId="0" sldId="274"/>
            <ac:spMk id="247" creationId="{BB934D2B-85E2-4375-94EE-B66C16BF7999}"/>
          </ac:spMkLst>
        </pc:spChg>
        <pc:spChg chg="add">
          <ac:chgData name="Courtney Floyd" userId="S::cfloyd@ivimhealth.com::2101611f-8534-4812-9bdf-7fd861f1110a" providerId="AD" clId="Web-{020504DB-4386-7E66-0C21-D91854972C5F}" dt="2025-02-06T15:52:17.905" v="255"/>
          <ac:spMkLst>
            <pc:docMk/>
            <pc:sldMk cId="0" sldId="274"/>
            <ac:spMk id="249" creationId="{9B445E02-D785-4565-B842-9567BBC09508}"/>
          </ac:spMkLst>
        </pc:spChg>
        <pc:spChg chg="add">
          <ac:chgData name="Courtney Floyd" userId="S::cfloyd@ivimhealth.com::2101611f-8534-4812-9bdf-7fd861f1110a" providerId="AD" clId="Web-{020504DB-4386-7E66-0C21-D91854972C5F}" dt="2025-02-06T15:52:17.905" v="255"/>
          <ac:spMkLst>
            <pc:docMk/>
            <pc:sldMk cId="0" sldId="274"/>
            <ac:spMk id="251" creationId="{2C153736-D102-4F57-9DE7-615AFC02B0AC}"/>
          </ac:spMkLst>
        </pc:spChg>
        <pc:spChg chg="add">
          <ac:chgData name="Courtney Floyd" userId="S::cfloyd@ivimhealth.com::2101611f-8534-4812-9bdf-7fd861f1110a" providerId="AD" clId="Web-{020504DB-4386-7E66-0C21-D91854972C5F}" dt="2025-02-06T15:52:17.905" v="255"/>
          <ac:spMkLst>
            <pc:docMk/>
            <pc:sldMk cId="0" sldId="274"/>
            <ac:spMk id="253" creationId="{BA407A52-66F4-4CDE-A726-FF79F3EC342D}"/>
          </ac:spMkLst>
        </pc:spChg>
        <pc:spChg chg="add">
          <ac:chgData name="Courtney Floyd" userId="S::cfloyd@ivimhealth.com::2101611f-8534-4812-9bdf-7fd861f1110a" providerId="AD" clId="Web-{020504DB-4386-7E66-0C21-D91854972C5F}" dt="2025-02-06T15:52:17.905" v="255"/>
          <ac:spMkLst>
            <pc:docMk/>
            <pc:sldMk cId="0" sldId="274"/>
            <ac:spMk id="255" creationId="{D28FFB34-4FC3-46F5-B900-D3B774FD0BE6}"/>
          </ac:spMkLst>
        </pc:spChg>
        <pc:spChg chg="add">
          <ac:chgData name="Courtney Floyd" userId="S::cfloyd@ivimhealth.com::2101611f-8534-4812-9bdf-7fd861f1110a" providerId="AD" clId="Web-{020504DB-4386-7E66-0C21-D91854972C5F}" dt="2025-02-06T15:52:17.905" v="255"/>
          <ac:spMkLst>
            <pc:docMk/>
            <pc:sldMk cId="0" sldId="274"/>
            <ac:spMk id="257" creationId="{205F7B13-ACB5-46BE-8070-0431266B183B}"/>
          </ac:spMkLst>
        </pc:spChg>
        <pc:spChg chg="add">
          <ac:chgData name="Courtney Floyd" userId="S::cfloyd@ivimhealth.com::2101611f-8534-4812-9bdf-7fd861f1110a" providerId="AD" clId="Web-{020504DB-4386-7E66-0C21-D91854972C5F}" dt="2025-02-06T15:52:17.905" v="255"/>
          <ac:spMkLst>
            <pc:docMk/>
            <pc:sldMk cId="0" sldId="274"/>
            <ac:spMk id="259" creationId="{D52A0D23-45DD-4DF4-ADE6-A81F409BB9FB}"/>
          </ac:spMkLst>
        </pc:spChg>
      </pc:sldChg>
      <pc:sldChg chg="addSp delSp modSp mod setBg modClrScheme setClrOvrMap chgLayout">
        <pc:chgData name="Courtney Floyd" userId="S::cfloyd@ivimhealth.com::2101611f-8534-4812-9bdf-7fd861f1110a" providerId="AD" clId="Web-{020504DB-4386-7E66-0C21-D91854972C5F}" dt="2025-02-06T15:53:33.879" v="276" actId="20577"/>
        <pc:sldMkLst>
          <pc:docMk/>
          <pc:sldMk cId="0" sldId="275"/>
        </pc:sldMkLst>
        <pc:spChg chg="mod">
          <ac:chgData name="Courtney Floyd" userId="S::cfloyd@ivimhealth.com::2101611f-8534-4812-9bdf-7fd861f1110a" providerId="AD" clId="Web-{020504DB-4386-7E66-0C21-D91854972C5F}" dt="2025-02-06T15:53:24.519" v="273"/>
          <ac:spMkLst>
            <pc:docMk/>
            <pc:sldMk cId="0" sldId="275"/>
            <ac:spMk id="227" creationId="{00000000-0000-0000-0000-000000000000}"/>
          </ac:spMkLst>
        </pc:spChg>
        <pc:spChg chg="mod">
          <ac:chgData name="Courtney Floyd" userId="S::cfloyd@ivimhealth.com::2101611f-8534-4812-9bdf-7fd861f1110a" providerId="AD" clId="Web-{020504DB-4386-7E66-0C21-D91854972C5F}" dt="2025-02-06T15:53:33.879" v="276" actId="20577"/>
          <ac:spMkLst>
            <pc:docMk/>
            <pc:sldMk cId="0" sldId="275"/>
            <ac:spMk id="228" creationId="{00000000-0000-0000-0000-000000000000}"/>
          </ac:spMkLst>
        </pc:spChg>
        <pc:spChg chg="add del">
          <ac:chgData name="Courtney Floyd" userId="S::cfloyd@ivimhealth.com::2101611f-8534-4812-9bdf-7fd861f1110a" providerId="AD" clId="Web-{020504DB-4386-7E66-0C21-D91854972C5F}" dt="2025-02-06T15:53:24.519" v="272"/>
          <ac:spMkLst>
            <pc:docMk/>
            <pc:sldMk cId="0" sldId="275"/>
            <ac:spMk id="245" creationId="{A65AC7D1-EAA9-48F5-B509-60A7F50BF703}"/>
          </ac:spMkLst>
        </pc:spChg>
        <pc:spChg chg="add del">
          <ac:chgData name="Courtney Floyd" userId="S::cfloyd@ivimhealth.com::2101611f-8534-4812-9bdf-7fd861f1110a" providerId="AD" clId="Web-{020504DB-4386-7E66-0C21-D91854972C5F}" dt="2025-02-06T15:53:24.519" v="272"/>
          <ac:spMkLst>
            <pc:docMk/>
            <pc:sldMk cId="0" sldId="275"/>
            <ac:spMk id="247" creationId="{D6320AF9-619A-4175-865B-5663E1AEF4C5}"/>
          </ac:spMkLst>
        </pc:spChg>
        <pc:spChg chg="add del">
          <ac:chgData name="Courtney Floyd" userId="S::cfloyd@ivimhealth.com::2101611f-8534-4812-9bdf-7fd861f1110a" providerId="AD" clId="Web-{020504DB-4386-7E66-0C21-D91854972C5F}" dt="2025-02-06T15:53:24.519" v="272"/>
          <ac:spMkLst>
            <pc:docMk/>
            <pc:sldMk cId="0" sldId="275"/>
            <ac:spMk id="253" creationId="{7E018740-5C2B-4A41-AC1A-7E68D1EC1954}"/>
          </ac:spMkLst>
        </pc:spChg>
        <pc:spChg chg="add del">
          <ac:chgData name="Courtney Floyd" userId="S::cfloyd@ivimhealth.com::2101611f-8534-4812-9bdf-7fd861f1110a" providerId="AD" clId="Web-{020504DB-4386-7E66-0C21-D91854972C5F}" dt="2025-02-06T15:53:24.519" v="272"/>
          <ac:spMkLst>
            <pc:docMk/>
            <pc:sldMk cId="0" sldId="275"/>
            <ac:spMk id="255" creationId="{166F75A4-C475-4941-8EE2-B80A06A2C1BB}"/>
          </ac:spMkLst>
        </pc:spChg>
        <pc:spChg chg="add del">
          <ac:chgData name="Courtney Floyd" userId="S::cfloyd@ivimhealth.com::2101611f-8534-4812-9bdf-7fd861f1110a" providerId="AD" clId="Web-{020504DB-4386-7E66-0C21-D91854972C5F}" dt="2025-02-06T15:53:24.519" v="272"/>
          <ac:spMkLst>
            <pc:docMk/>
            <pc:sldMk cId="0" sldId="275"/>
            <ac:spMk id="257" creationId="{A032553A-72E8-4B0D-8405-FF9771C9AF05}"/>
          </ac:spMkLst>
        </pc:spChg>
        <pc:spChg chg="add del">
          <ac:chgData name="Courtney Floyd" userId="S::cfloyd@ivimhealth.com::2101611f-8534-4812-9bdf-7fd861f1110a" providerId="AD" clId="Web-{020504DB-4386-7E66-0C21-D91854972C5F}" dt="2025-02-06T15:53:24.519" v="272"/>
          <ac:spMkLst>
            <pc:docMk/>
            <pc:sldMk cId="0" sldId="275"/>
            <ac:spMk id="259" creationId="{765800AC-C3B9-498E-87BC-29FAE4C76B21}"/>
          </ac:spMkLst>
        </pc:spChg>
        <pc:spChg chg="add del">
          <ac:chgData name="Courtney Floyd" userId="S::cfloyd@ivimhealth.com::2101611f-8534-4812-9bdf-7fd861f1110a" providerId="AD" clId="Web-{020504DB-4386-7E66-0C21-D91854972C5F}" dt="2025-02-06T15:53:24.519" v="272"/>
          <ac:spMkLst>
            <pc:docMk/>
            <pc:sldMk cId="0" sldId="275"/>
            <ac:spMk id="261" creationId="{1F9D6ACB-2FF4-49F9-978A-E0D5327FC635}"/>
          </ac:spMkLst>
        </pc:spChg>
        <pc:spChg chg="add del">
          <ac:chgData name="Courtney Floyd" userId="S::cfloyd@ivimhealth.com::2101611f-8534-4812-9bdf-7fd861f1110a" providerId="AD" clId="Web-{020504DB-4386-7E66-0C21-D91854972C5F}" dt="2025-02-06T15:53:24.519" v="272"/>
          <ac:spMkLst>
            <pc:docMk/>
            <pc:sldMk cId="0" sldId="275"/>
            <ac:spMk id="263" creationId="{142BFA2A-77A0-4F60-A32A-685681C84889}"/>
          </ac:spMkLst>
        </pc:spChg>
        <pc:grpChg chg="add">
          <ac:chgData name="Courtney Floyd" userId="S::cfloyd@ivimhealth.com::2101611f-8534-4812-9bdf-7fd861f1110a" providerId="AD" clId="Web-{020504DB-4386-7E66-0C21-D91854972C5F}" dt="2025-02-06T15:53:24.519" v="273"/>
          <ac:grpSpMkLst>
            <pc:docMk/>
            <pc:sldMk cId="0" sldId="275"/>
            <ac:grpSpMk id="265" creationId="{09EA7EA7-74F5-4EE2-8E3D-1A10308259D7}"/>
          </ac:grpSpMkLst>
        </pc:grpChg>
        <pc:cxnChg chg="add">
          <ac:chgData name="Courtney Floyd" userId="S::cfloyd@ivimhealth.com::2101611f-8534-4812-9bdf-7fd861f1110a" providerId="AD" clId="Web-{020504DB-4386-7E66-0C21-D91854972C5F}" dt="2025-02-06T15:53:24.519" v="273"/>
          <ac:cxnSpMkLst>
            <pc:docMk/>
            <pc:sldMk cId="0" sldId="275"/>
            <ac:cxnSpMk id="266" creationId="{0B5F7E3B-C5F1-40E0-A491-558BAFBC1127}"/>
          </ac:cxnSpMkLst>
        </pc:cxnChg>
      </pc:sldChg>
      <pc:sldChg chg="modSp mod modClrScheme chgLayout">
        <pc:chgData name="Courtney Floyd" userId="S::cfloyd@ivimhealth.com::2101611f-8534-4812-9bdf-7fd861f1110a" providerId="AD" clId="Web-{020504DB-4386-7E66-0C21-D91854972C5F}" dt="2025-02-06T15:54:20.133" v="283" actId="14100"/>
        <pc:sldMkLst>
          <pc:docMk/>
          <pc:sldMk cId="0" sldId="276"/>
        </pc:sldMkLst>
        <pc:spChg chg="mod">
          <ac:chgData name="Courtney Floyd" userId="S::cfloyd@ivimhealth.com::2101611f-8534-4812-9bdf-7fd861f1110a" providerId="AD" clId="Web-{020504DB-4386-7E66-0C21-D91854972C5F}" dt="2025-02-06T15:53:54.568" v="277" actId="20577"/>
          <ac:spMkLst>
            <pc:docMk/>
            <pc:sldMk cId="0" sldId="276"/>
            <ac:spMk id="233" creationId="{00000000-0000-0000-0000-000000000000}"/>
          </ac:spMkLst>
        </pc:spChg>
        <pc:spChg chg="mod">
          <ac:chgData name="Courtney Floyd" userId="S::cfloyd@ivimhealth.com::2101611f-8534-4812-9bdf-7fd861f1110a" providerId="AD" clId="Web-{020504DB-4386-7E66-0C21-D91854972C5F}" dt="2025-02-06T15:54:05.819" v="280" actId="14100"/>
          <ac:spMkLst>
            <pc:docMk/>
            <pc:sldMk cId="0" sldId="276"/>
            <ac:spMk id="234" creationId="{00000000-0000-0000-0000-000000000000}"/>
          </ac:spMkLst>
        </pc:spChg>
        <pc:spChg chg="mod">
          <ac:chgData name="Courtney Floyd" userId="S::cfloyd@ivimhealth.com::2101611f-8534-4812-9bdf-7fd861f1110a" providerId="AD" clId="Web-{020504DB-4386-7E66-0C21-D91854972C5F}" dt="2025-02-06T15:54:20.133" v="283" actId="14100"/>
          <ac:spMkLst>
            <pc:docMk/>
            <pc:sldMk cId="0" sldId="276"/>
            <ac:spMk id="235" creationId="{00000000-0000-0000-0000-000000000000}"/>
          </ac:spMkLst>
        </pc:spChg>
      </pc:sldChg>
      <pc:sldChg chg="mod modClrScheme chgLayout">
        <pc:chgData name="Courtney Floyd" userId="S::cfloyd@ivimhealth.com::2101611f-8534-4812-9bdf-7fd861f1110a" providerId="AD" clId="Web-{020504DB-4386-7E66-0C21-D91854972C5F}" dt="2025-02-06T15:34:47.396" v="0"/>
        <pc:sldMkLst>
          <pc:docMk/>
          <pc:sldMk cId="0" sldId="277"/>
        </pc:sldMkLst>
      </pc:sldChg>
      <pc:sldChg chg="modSp mod modClrScheme chgLayout">
        <pc:chgData name="Courtney Floyd" userId="S::cfloyd@ivimhealth.com::2101611f-8534-4812-9bdf-7fd861f1110a" providerId="AD" clId="Web-{020504DB-4386-7E66-0C21-D91854972C5F}" dt="2025-02-06T15:55:07.167" v="290" actId="20577"/>
        <pc:sldMkLst>
          <pc:docMk/>
          <pc:sldMk cId="0" sldId="278"/>
        </pc:sldMkLst>
        <pc:spChg chg="mod">
          <ac:chgData name="Courtney Floyd" userId="S::cfloyd@ivimhealth.com::2101611f-8534-4812-9bdf-7fd861f1110a" providerId="AD" clId="Web-{020504DB-4386-7E66-0C21-D91854972C5F}" dt="2025-02-06T15:54:55.166" v="284" actId="20577"/>
          <ac:spMkLst>
            <pc:docMk/>
            <pc:sldMk cId="0" sldId="278"/>
            <ac:spMk id="246" creationId="{00000000-0000-0000-0000-000000000000}"/>
          </ac:spMkLst>
        </pc:spChg>
        <pc:spChg chg="mod">
          <ac:chgData name="Courtney Floyd" userId="S::cfloyd@ivimhealth.com::2101611f-8534-4812-9bdf-7fd861f1110a" providerId="AD" clId="Web-{020504DB-4386-7E66-0C21-D91854972C5F}" dt="2025-02-06T15:54:59.322" v="287" actId="20577"/>
          <ac:spMkLst>
            <pc:docMk/>
            <pc:sldMk cId="0" sldId="278"/>
            <ac:spMk id="247" creationId="{00000000-0000-0000-0000-000000000000}"/>
          </ac:spMkLst>
        </pc:spChg>
        <pc:spChg chg="mod">
          <ac:chgData name="Courtney Floyd" userId="S::cfloyd@ivimhealth.com::2101611f-8534-4812-9bdf-7fd861f1110a" providerId="AD" clId="Web-{020504DB-4386-7E66-0C21-D91854972C5F}" dt="2025-02-06T15:55:07.167" v="290" actId="20577"/>
          <ac:spMkLst>
            <pc:docMk/>
            <pc:sldMk cId="0" sldId="278"/>
            <ac:spMk id="248" creationId="{00000000-0000-0000-0000-000000000000}"/>
          </ac:spMkLst>
        </pc:spChg>
      </pc:sldChg>
      <pc:sldChg chg="addSp delSp modSp mod setBg modClrScheme setClrOvrMap chgLayout">
        <pc:chgData name="Courtney Floyd" userId="S::cfloyd@ivimhealth.com::2101611f-8534-4812-9bdf-7fd861f1110a" providerId="AD" clId="Web-{020504DB-4386-7E66-0C21-D91854972C5F}" dt="2025-02-06T17:30:04.816" v="372"/>
        <pc:sldMkLst>
          <pc:docMk/>
          <pc:sldMk cId="0" sldId="279"/>
        </pc:sldMkLst>
        <pc:spChg chg="mod ord">
          <ac:chgData name="Courtney Floyd" userId="S::cfloyd@ivimhealth.com::2101611f-8534-4812-9bdf-7fd861f1110a" providerId="AD" clId="Web-{020504DB-4386-7E66-0C21-D91854972C5F}" dt="2025-02-06T17:30:04.816" v="372"/>
          <ac:spMkLst>
            <pc:docMk/>
            <pc:sldMk cId="0" sldId="279"/>
            <ac:spMk id="253" creationId="{00000000-0000-0000-0000-000000000000}"/>
          </ac:spMkLst>
        </pc:spChg>
        <pc:spChg chg="mod">
          <ac:chgData name="Courtney Floyd" userId="S::cfloyd@ivimhealth.com::2101611f-8534-4812-9bdf-7fd861f1110a" providerId="AD" clId="Web-{020504DB-4386-7E66-0C21-D91854972C5F}" dt="2025-02-06T15:55:54.873" v="306"/>
          <ac:spMkLst>
            <pc:docMk/>
            <pc:sldMk cId="0" sldId="279"/>
            <ac:spMk id="254" creationId="{00000000-0000-0000-0000-000000000000}"/>
          </ac:spMkLst>
        </pc:spChg>
        <pc:spChg chg="add">
          <ac:chgData name="Courtney Floyd" userId="S::cfloyd@ivimhealth.com::2101611f-8534-4812-9bdf-7fd861f1110a" providerId="AD" clId="Web-{020504DB-4386-7E66-0C21-D91854972C5F}" dt="2025-02-06T15:55:54.873" v="306"/>
          <ac:spMkLst>
            <pc:docMk/>
            <pc:sldMk cId="0" sldId="279"/>
            <ac:spMk id="259" creationId="{C52ED567-06B3-4107-9773-BBB6BD78673C}"/>
          </ac:spMkLst>
        </pc:spChg>
        <pc:spChg chg="add del">
          <ac:chgData name="Courtney Floyd" userId="S::cfloyd@ivimhealth.com::2101611f-8534-4812-9bdf-7fd861f1110a" providerId="AD" clId="Web-{020504DB-4386-7E66-0C21-D91854972C5F}" dt="2025-02-06T15:55:54.842" v="305"/>
          <ac:spMkLst>
            <pc:docMk/>
            <pc:sldMk cId="0" sldId="279"/>
            <ac:spMk id="260" creationId="{3BCB5F6A-9EB0-40B0-9D13-3023E9A20508}"/>
          </ac:spMkLst>
        </pc:spChg>
        <pc:spChg chg="add del">
          <ac:chgData name="Courtney Floyd" userId="S::cfloyd@ivimhealth.com::2101611f-8534-4812-9bdf-7fd861f1110a" providerId="AD" clId="Web-{020504DB-4386-7E66-0C21-D91854972C5F}" dt="2025-02-06T17:30:04.816" v="372"/>
          <ac:spMkLst>
            <pc:docMk/>
            <pc:sldMk cId="0" sldId="279"/>
            <ac:spMk id="267" creationId="{BB934D2B-85E2-4375-94EE-B66C16BF7999}"/>
          </ac:spMkLst>
        </pc:spChg>
        <pc:spChg chg="add">
          <ac:chgData name="Courtney Floyd" userId="S::cfloyd@ivimhealth.com::2101611f-8534-4812-9bdf-7fd861f1110a" providerId="AD" clId="Web-{020504DB-4386-7E66-0C21-D91854972C5F}" dt="2025-02-06T15:55:54.873" v="306"/>
          <ac:spMkLst>
            <pc:docMk/>
            <pc:sldMk cId="0" sldId="279"/>
            <ac:spMk id="269" creationId="{9B445E02-D785-4565-B842-9567BBC09508}"/>
          </ac:spMkLst>
        </pc:spChg>
        <pc:spChg chg="add del">
          <ac:chgData name="Courtney Floyd" userId="S::cfloyd@ivimhealth.com::2101611f-8534-4812-9bdf-7fd861f1110a" providerId="AD" clId="Web-{020504DB-4386-7E66-0C21-D91854972C5F}" dt="2025-02-06T17:30:04.816" v="372"/>
          <ac:spMkLst>
            <pc:docMk/>
            <pc:sldMk cId="0" sldId="279"/>
            <ac:spMk id="271" creationId="{2C153736-D102-4F57-9DE7-615AFC02B0AC}"/>
          </ac:spMkLst>
        </pc:spChg>
        <pc:spChg chg="add">
          <ac:chgData name="Courtney Floyd" userId="S::cfloyd@ivimhealth.com::2101611f-8534-4812-9bdf-7fd861f1110a" providerId="AD" clId="Web-{020504DB-4386-7E66-0C21-D91854972C5F}" dt="2025-02-06T15:55:54.873" v="306"/>
          <ac:spMkLst>
            <pc:docMk/>
            <pc:sldMk cId="0" sldId="279"/>
            <ac:spMk id="273" creationId="{BA407A52-66F4-4CDE-A726-FF79F3EC342D}"/>
          </ac:spMkLst>
        </pc:spChg>
        <pc:spChg chg="add">
          <ac:chgData name="Courtney Floyd" userId="S::cfloyd@ivimhealth.com::2101611f-8534-4812-9bdf-7fd861f1110a" providerId="AD" clId="Web-{020504DB-4386-7E66-0C21-D91854972C5F}" dt="2025-02-06T15:55:54.873" v="306"/>
          <ac:spMkLst>
            <pc:docMk/>
            <pc:sldMk cId="0" sldId="279"/>
            <ac:spMk id="275" creationId="{D28FFB34-4FC3-46F5-B900-D3B774FD0BE6}"/>
          </ac:spMkLst>
        </pc:spChg>
        <pc:spChg chg="add del">
          <ac:chgData name="Courtney Floyd" userId="S::cfloyd@ivimhealth.com::2101611f-8534-4812-9bdf-7fd861f1110a" providerId="AD" clId="Web-{020504DB-4386-7E66-0C21-D91854972C5F}" dt="2025-02-06T17:30:04.816" v="372"/>
          <ac:spMkLst>
            <pc:docMk/>
            <pc:sldMk cId="0" sldId="279"/>
            <ac:spMk id="277" creationId="{205F7B13-ACB5-46BE-8070-0431266B183B}"/>
          </ac:spMkLst>
        </pc:spChg>
        <pc:spChg chg="add">
          <ac:chgData name="Courtney Floyd" userId="S::cfloyd@ivimhealth.com::2101611f-8534-4812-9bdf-7fd861f1110a" providerId="AD" clId="Web-{020504DB-4386-7E66-0C21-D91854972C5F}" dt="2025-02-06T15:55:54.873" v="306"/>
          <ac:spMkLst>
            <pc:docMk/>
            <pc:sldMk cId="0" sldId="279"/>
            <ac:spMk id="279" creationId="{D52A0D23-45DD-4DF4-ADE6-A81F409BB9FB}"/>
          </ac:spMkLst>
        </pc:spChg>
        <pc:spChg chg="add">
          <ac:chgData name="Courtney Floyd" userId="S::cfloyd@ivimhealth.com::2101611f-8534-4812-9bdf-7fd861f1110a" providerId="AD" clId="Web-{020504DB-4386-7E66-0C21-D91854972C5F}" dt="2025-02-06T17:30:04.816" v="372"/>
          <ac:spMkLst>
            <pc:docMk/>
            <pc:sldMk cId="0" sldId="279"/>
            <ac:spMk id="284" creationId="{A65AC7D1-EAA9-48F5-B509-60A7F50BF703}"/>
          </ac:spMkLst>
        </pc:spChg>
        <pc:spChg chg="add">
          <ac:chgData name="Courtney Floyd" userId="S::cfloyd@ivimhealth.com::2101611f-8534-4812-9bdf-7fd861f1110a" providerId="AD" clId="Web-{020504DB-4386-7E66-0C21-D91854972C5F}" dt="2025-02-06T17:30:04.816" v="372"/>
          <ac:spMkLst>
            <pc:docMk/>
            <pc:sldMk cId="0" sldId="279"/>
            <ac:spMk id="286" creationId="{D6320AF9-619A-4175-865B-5663E1AEF4C5}"/>
          </ac:spMkLst>
        </pc:spChg>
        <pc:spChg chg="add">
          <ac:chgData name="Courtney Floyd" userId="S::cfloyd@ivimhealth.com::2101611f-8534-4812-9bdf-7fd861f1110a" providerId="AD" clId="Web-{020504DB-4386-7E66-0C21-D91854972C5F}" dt="2025-02-06T17:30:04.816" v="372"/>
          <ac:spMkLst>
            <pc:docMk/>
            <pc:sldMk cId="0" sldId="279"/>
            <ac:spMk id="292" creationId="{7E018740-5C2B-4A41-AC1A-7E68D1EC1954}"/>
          </ac:spMkLst>
        </pc:spChg>
        <pc:spChg chg="add">
          <ac:chgData name="Courtney Floyd" userId="S::cfloyd@ivimhealth.com::2101611f-8534-4812-9bdf-7fd861f1110a" providerId="AD" clId="Web-{020504DB-4386-7E66-0C21-D91854972C5F}" dt="2025-02-06T17:30:04.816" v="372"/>
          <ac:spMkLst>
            <pc:docMk/>
            <pc:sldMk cId="0" sldId="279"/>
            <ac:spMk id="294" creationId="{166F75A4-C475-4941-8EE2-B80A06A2C1BB}"/>
          </ac:spMkLst>
        </pc:spChg>
        <pc:spChg chg="add">
          <ac:chgData name="Courtney Floyd" userId="S::cfloyd@ivimhealth.com::2101611f-8534-4812-9bdf-7fd861f1110a" providerId="AD" clId="Web-{020504DB-4386-7E66-0C21-D91854972C5F}" dt="2025-02-06T17:30:04.816" v="372"/>
          <ac:spMkLst>
            <pc:docMk/>
            <pc:sldMk cId="0" sldId="279"/>
            <ac:spMk id="298" creationId="{765800AC-C3B9-498E-87BC-29FAE4C76B21}"/>
          </ac:spMkLst>
        </pc:spChg>
        <pc:spChg chg="add">
          <ac:chgData name="Courtney Floyd" userId="S::cfloyd@ivimhealth.com::2101611f-8534-4812-9bdf-7fd861f1110a" providerId="AD" clId="Web-{020504DB-4386-7E66-0C21-D91854972C5F}" dt="2025-02-06T17:30:04.816" v="372"/>
          <ac:spMkLst>
            <pc:docMk/>
            <pc:sldMk cId="0" sldId="279"/>
            <ac:spMk id="302" creationId="{142BFA2A-77A0-4F60-A32A-685681C84889}"/>
          </ac:spMkLst>
        </pc:spChg>
        <pc:picChg chg="add del">
          <ac:chgData name="Courtney Floyd" userId="S::cfloyd@ivimhealth.com::2101611f-8534-4812-9bdf-7fd861f1110a" providerId="AD" clId="Web-{020504DB-4386-7E66-0C21-D91854972C5F}" dt="2025-02-06T15:55:54.842" v="305"/>
          <ac:picMkLst>
            <pc:docMk/>
            <pc:sldMk cId="0" sldId="279"/>
            <ac:picMk id="256" creationId="{6CE9CC6D-B8CC-095F-9311-39D2DDCACCAA}"/>
          </ac:picMkLst>
        </pc:picChg>
      </pc:sldChg>
      <pc:sldChg chg="addSp delSp modSp mod setBg modClrScheme setClrOvrMap chgLayout">
        <pc:chgData name="Courtney Floyd" userId="S::cfloyd@ivimhealth.com::2101611f-8534-4812-9bdf-7fd861f1110a" providerId="AD" clId="Web-{020504DB-4386-7E66-0C21-D91854972C5F}" dt="2025-02-06T17:30:08.707" v="373"/>
        <pc:sldMkLst>
          <pc:docMk/>
          <pc:sldMk cId="0" sldId="280"/>
        </pc:sldMkLst>
        <pc:spChg chg="mod ord">
          <ac:chgData name="Courtney Floyd" userId="S::cfloyd@ivimhealth.com::2101611f-8534-4812-9bdf-7fd861f1110a" providerId="AD" clId="Web-{020504DB-4386-7E66-0C21-D91854972C5F}" dt="2025-02-06T17:30:08.707" v="373"/>
          <ac:spMkLst>
            <pc:docMk/>
            <pc:sldMk cId="0" sldId="280"/>
            <ac:spMk id="259" creationId="{00000000-0000-0000-0000-000000000000}"/>
          </ac:spMkLst>
        </pc:spChg>
        <pc:spChg chg="mod">
          <ac:chgData name="Courtney Floyd" userId="S::cfloyd@ivimhealth.com::2101611f-8534-4812-9bdf-7fd861f1110a" providerId="AD" clId="Web-{020504DB-4386-7E66-0C21-D91854972C5F}" dt="2025-02-06T17:20:59.799" v="322" actId="20577"/>
          <ac:spMkLst>
            <pc:docMk/>
            <pc:sldMk cId="0" sldId="280"/>
            <ac:spMk id="260" creationId="{00000000-0000-0000-0000-000000000000}"/>
          </ac:spMkLst>
        </pc:spChg>
        <pc:spChg chg="add">
          <ac:chgData name="Courtney Floyd" userId="S::cfloyd@ivimhealth.com::2101611f-8534-4812-9bdf-7fd861f1110a" providerId="AD" clId="Web-{020504DB-4386-7E66-0C21-D91854972C5F}" dt="2025-02-06T15:56:10.718" v="307"/>
          <ac:spMkLst>
            <pc:docMk/>
            <pc:sldMk cId="0" sldId="280"/>
            <ac:spMk id="265" creationId="{A65AC7D1-EAA9-48F5-B509-60A7F50BF703}"/>
          </ac:spMkLst>
        </pc:spChg>
        <pc:spChg chg="add del">
          <ac:chgData name="Courtney Floyd" userId="S::cfloyd@ivimhealth.com::2101611f-8534-4812-9bdf-7fd861f1110a" providerId="AD" clId="Web-{020504DB-4386-7E66-0C21-D91854972C5F}" dt="2025-02-06T17:30:08.707" v="373"/>
          <ac:spMkLst>
            <pc:docMk/>
            <pc:sldMk cId="0" sldId="280"/>
            <ac:spMk id="267" creationId="{D6320AF9-619A-4175-865B-5663E1AEF4C5}"/>
          </ac:spMkLst>
        </pc:spChg>
        <pc:spChg chg="add del">
          <ac:chgData name="Courtney Floyd" userId="S::cfloyd@ivimhealth.com::2101611f-8534-4812-9bdf-7fd861f1110a" providerId="AD" clId="Web-{020504DB-4386-7E66-0C21-D91854972C5F}" dt="2025-02-06T17:30:08.707" v="373"/>
          <ac:spMkLst>
            <pc:docMk/>
            <pc:sldMk cId="0" sldId="280"/>
            <ac:spMk id="273" creationId="{7E018740-5C2B-4A41-AC1A-7E68D1EC1954}"/>
          </ac:spMkLst>
        </pc:spChg>
        <pc:spChg chg="add">
          <ac:chgData name="Courtney Floyd" userId="S::cfloyd@ivimhealth.com::2101611f-8534-4812-9bdf-7fd861f1110a" providerId="AD" clId="Web-{020504DB-4386-7E66-0C21-D91854972C5F}" dt="2025-02-06T15:56:10.718" v="307"/>
          <ac:spMkLst>
            <pc:docMk/>
            <pc:sldMk cId="0" sldId="280"/>
            <ac:spMk id="275" creationId="{166F75A4-C475-4941-8EE2-B80A06A2C1BB}"/>
          </ac:spMkLst>
        </pc:spChg>
        <pc:spChg chg="add del">
          <ac:chgData name="Courtney Floyd" userId="S::cfloyd@ivimhealth.com::2101611f-8534-4812-9bdf-7fd861f1110a" providerId="AD" clId="Web-{020504DB-4386-7E66-0C21-D91854972C5F}" dt="2025-02-06T17:30:08.707" v="373"/>
          <ac:spMkLst>
            <pc:docMk/>
            <pc:sldMk cId="0" sldId="280"/>
            <ac:spMk id="277" creationId="{A032553A-72E8-4B0D-8405-FF9771C9AF05}"/>
          </ac:spMkLst>
        </pc:spChg>
        <pc:spChg chg="add">
          <ac:chgData name="Courtney Floyd" userId="S::cfloyd@ivimhealth.com::2101611f-8534-4812-9bdf-7fd861f1110a" providerId="AD" clId="Web-{020504DB-4386-7E66-0C21-D91854972C5F}" dt="2025-02-06T15:56:10.718" v="307"/>
          <ac:spMkLst>
            <pc:docMk/>
            <pc:sldMk cId="0" sldId="280"/>
            <ac:spMk id="279" creationId="{765800AC-C3B9-498E-87BC-29FAE4C76B21}"/>
          </ac:spMkLst>
        </pc:spChg>
        <pc:spChg chg="add del">
          <ac:chgData name="Courtney Floyd" userId="S::cfloyd@ivimhealth.com::2101611f-8534-4812-9bdf-7fd861f1110a" providerId="AD" clId="Web-{020504DB-4386-7E66-0C21-D91854972C5F}" dt="2025-02-06T17:30:08.707" v="373"/>
          <ac:spMkLst>
            <pc:docMk/>
            <pc:sldMk cId="0" sldId="280"/>
            <ac:spMk id="281" creationId="{1F9D6ACB-2FF4-49F9-978A-E0D5327FC635}"/>
          </ac:spMkLst>
        </pc:spChg>
        <pc:spChg chg="add del">
          <ac:chgData name="Courtney Floyd" userId="S::cfloyd@ivimhealth.com::2101611f-8534-4812-9bdf-7fd861f1110a" providerId="AD" clId="Web-{020504DB-4386-7E66-0C21-D91854972C5F}" dt="2025-02-06T17:30:08.707" v="373"/>
          <ac:spMkLst>
            <pc:docMk/>
            <pc:sldMk cId="0" sldId="280"/>
            <ac:spMk id="283" creationId="{142BFA2A-77A0-4F60-A32A-685681C84889}"/>
          </ac:spMkLst>
        </pc:spChg>
        <pc:spChg chg="add">
          <ac:chgData name="Courtney Floyd" userId="S::cfloyd@ivimhealth.com::2101611f-8534-4812-9bdf-7fd861f1110a" providerId="AD" clId="Web-{020504DB-4386-7E66-0C21-D91854972C5F}" dt="2025-02-06T17:30:08.707" v="373"/>
          <ac:spMkLst>
            <pc:docMk/>
            <pc:sldMk cId="0" sldId="280"/>
            <ac:spMk id="298" creationId="{9B445E02-D785-4565-B842-9567BBC09508}"/>
          </ac:spMkLst>
        </pc:spChg>
        <pc:spChg chg="add">
          <ac:chgData name="Courtney Floyd" userId="S::cfloyd@ivimhealth.com::2101611f-8534-4812-9bdf-7fd861f1110a" providerId="AD" clId="Web-{020504DB-4386-7E66-0C21-D91854972C5F}" dt="2025-02-06T17:30:08.707" v="373"/>
          <ac:spMkLst>
            <pc:docMk/>
            <pc:sldMk cId="0" sldId="280"/>
            <ac:spMk id="304" creationId="{D28FFB34-4FC3-46F5-B900-D3B774FD0BE6}"/>
          </ac:spMkLst>
        </pc:spChg>
        <pc:spChg chg="add">
          <ac:chgData name="Courtney Floyd" userId="S::cfloyd@ivimhealth.com::2101611f-8534-4812-9bdf-7fd861f1110a" providerId="AD" clId="Web-{020504DB-4386-7E66-0C21-D91854972C5F}" dt="2025-02-06T17:30:08.707" v="373"/>
          <ac:spMkLst>
            <pc:docMk/>
            <pc:sldMk cId="0" sldId="280"/>
            <ac:spMk id="306" creationId="{205F7B13-ACB5-46BE-8070-0431266B183B}"/>
          </ac:spMkLst>
        </pc:spChg>
        <pc:spChg chg="add">
          <ac:chgData name="Courtney Floyd" userId="S::cfloyd@ivimhealth.com::2101611f-8534-4812-9bdf-7fd861f1110a" providerId="AD" clId="Web-{020504DB-4386-7E66-0C21-D91854972C5F}" dt="2025-02-06T17:30:08.707" v="373"/>
          <ac:spMkLst>
            <pc:docMk/>
            <pc:sldMk cId="0" sldId="280"/>
            <ac:spMk id="308" creationId="{D52A0D23-45DD-4DF4-ADE6-A81F409BB9FB}"/>
          </ac:spMkLst>
        </pc:spChg>
      </pc:sldChg>
      <pc:sldChg chg="addSp modSp mod setBg modClrScheme chgLayout">
        <pc:chgData name="Courtney Floyd" userId="S::cfloyd@ivimhealth.com::2101611f-8534-4812-9bdf-7fd861f1110a" providerId="AD" clId="Web-{020504DB-4386-7E66-0C21-D91854972C5F}" dt="2025-02-06T17:21:38.488" v="344" actId="20577"/>
        <pc:sldMkLst>
          <pc:docMk/>
          <pc:sldMk cId="0" sldId="281"/>
        </pc:sldMkLst>
        <pc:spChg chg="mod ord">
          <ac:chgData name="Courtney Floyd" userId="S::cfloyd@ivimhealth.com::2101611f-8534-4812-9bdf-7fd861f1110a" providerId="AD" clId="Web-{020504DB-4386-7E66-0C21-D91854972C5F}" dt="2025-02-06T17:21:11.753" v="323"/>
          <ac:spMkLst>
            <pc:docMk/>
            <pc:sldMk cId="0" sldId="281"/>
            <ac:spMk id="265" creationId="{00000000-0000-0000-0000-000000000000}"/>
          </ac:spMkLst>
        </pc:spChg>
        <pc:spChg chg="mod">
          <ac:chgData name="Courtney Floyd" userId="S::cfloyd@ivimhealth.com::2101611f-8534-4812-9bdf-7fd861f1110a" providerId="AD" clId="Web-{020504DB-4386-7E66-0C21-D91854972C5F}" dt="2025-02-06T17:21:38.488" v="344" actId="20577"/>
          <ac:spMkLst>
            <pc:docMk/>
            <pc:sldMk cId="0" sldId="281"/>
            <ac:spMk id="266" creationId="{00000000-0000-0000-0000-000000000000}"/>
          </ac:spMkLst>
        </pc:spChg>
        <pc:spChg chg="add">
          <ac:chgData name="Courtney Floyd" userId="S::cfloyd@ivimhealth.com::2101611f-8534-4812-9bdf-7fd861f1110a" providerId="AD" clId="Web-{020504DB-4386-7E66-0C21-D91854972C5F}" dt="2025-02-06T17:21:11.753" v="323"/>
          <ac:spMkLst>
            <pc:docMk/>
            <pc:sldMk cId="0" sldId="281"/>
            <ac:spMk id="271" creationId="{C52ED567-06B3-4107-9773-BBB6BD78673C}"/>
          </ac:spMkLst>
        </pc:spChg>
        <pc:spChg chg="add">
          <ac:chgData name="Courtney Floyd" userId="S::cfloyd@ivimhealth.com::2101611f-8534-4812-9bdf-7fd861f1110a" providerId="AD" clId="Web-{020504DB-4386-7E66-0C21-D91854972C5F}" dt="2025-02-06T17:21:11.753" v="323"/>
          <ac:spMkLst>
            <pc:docMk/>
            <pc:sldMk cId="0" sldId="281"/>
            <ac:spMk id="273" creationId="{AF551D8B-3775-4477-88B7-7B7C350D34E4}"/>
          </ac:spMkLst>
        </pc:spChg>
        <pc:spChg chg="add">
          <ac:chgData name="Courtney Floyd" userId="S::cfloyd@ivimhealth.com::2101611f-8534-4812-9bdf-7fd861f1110a" providerId="AD" clId="Web-{020504DB-4386-7E66-0C21-D91854972C5F}" dt="2025-02-06T17:21:11.753" v="323"/>
          <ac:spMkLst>
            <pc:docMk/>
            <pc:sldMk cId="0" sldId="281"/>
            <ac:spMk id="279" creationId="{BB934D2B-85E2-4375-94EE-B66C16BF7999}"/>
          </ac:spMkLst>
        </pc:spChg>
        <pc:spChg chg="add">
          <ac:chgData name="Courtney Floyd" userId="S::cfloyd@ivimhealth.com::2101611f-8534-4812-9bdf-7fd861f1110a" providerId="AD" clId="Web-{020504DB-4386-7E66-0C21-D91854972C5F}" dt="2025-02-06T17:21:11.753" v="323"/>
          <ac:spMkLst>
            <pc:docMk/>
            <pc:sldMk cId="0" sldId="281"/>
            <ac:spMk id="281" creationId="{9B445E02-D785-4565-B842-9567BBC09508}"/>
          </ac:spMkLst>
        </pc:spChg>
        <pc:spChg chg="add">
          <ac:chgData name="Courtney Floyd" userId="S::cfloyd@ivimhealth.com::2101611f-8534-4812-9bdf-7fd861f1110a" providerId="AD" clId="Web-{020504DB-4386-7E66-0C21-D91854972C5F}" dt="2025-02-06T17:21:11.753" v="323"/>
          <ac:spMkLst>
            <pc:docMk/>
            <pc:sldMk cId="0" sldId="281"/>
            <ac:spMk id="283" creationId="{2C153736-D102-4F57-9DE7-615AFC02B0AC}"/>
          </ac:spMkLst>
        </pc:spChg>
        <pc:spChg chg="add">
          <ac:chgData name="Courtney Floyd" userId="S::cfloyd@ivimhealth.com::2101611f-8534-4812-9bdf-7fd861f1110a" providerId="AD" clId="Web-{020504DB-4386-7E66-0C21-D91854972C5F}" dt="2025-02-06T17:21:11.753" v="323"/>
          <ac:spMkLst>
            <pc:docMk/>
            <pc:sldMk cId="0" sldId="281"/>
            <ac:spMk id="285" creationId="{BA407A52-66F4-4CDE-A726-FF79F3EC342D}"/>
          </ac:spMkLst>
        </pc:spChg>
        <pc:spChg chg="add">
          <ac:chgData name="Courtney Floyd" userId="S::cfloyd@ivimhealth.com::2101611f-8534-4812-9bdf-7fd861f1110a" providerId="AD" clId="Web-{020504DB-4386-7E66-0C21-D91854972C5F}" dt="2025-02-06T17:21:11.753" v="323"/>
          <ac:spMkLst>
            <pc:docMk/>
            <pc:sldMk cId="0" sldId="281"/>
            <ac:spMk id="287" creationId="{D28FFB34-4FC3-46F5-B900-D3B774FD0BE6}"/>
          </ac:spMkLst>
        </pc:spChg>
        <pc:spChg chg="add">
          <ac:chgData name="Courtney Floyd" userId="S::cfloyd@ivimhealth.com::2101611f-8534-4812-9bdf-7fd861f1110a" providerId="AD" clId="Web-{020504DB-4386-7E66-0C21-D91854972C5F}" dt="2025-02-06T17:21:11.753" v="323"/>
          <ac:spMkLst>
            <pc:docMk/>
            <pc:sldMk cId="0" sldId="281"/>
            <ac:spMk id="289" creationId="{205F7B13-ACB5-46BE-8070-0431266B183B}"/>
          </ac:spMkLst>
        </pc:spChg>
      </pc:sldChg>
      <pc:sldChg chg="addSp modSp mod setBg modClrScheme chgLayout">
        <pc:chgData name="Courtney Floyd" userId="S::cfloyd@ivimhealth.com::2101611f-8534-4812-9bdf-7fd861f1110a" providerId="AD" clId="Web-{020504DB-4386-7E66-0C21-D91854972C5F}" dt="2025-02-06T17:21:55.738" v="346" actId="20577"/>
        <pc:sldMkLst>
          <pc:docMk/>
          <pc:sldMk cId="0" sldId="282"/>
        </pc:sldMkLst>
        <pc:spChg chg="mod ord">
          <ac:chgData name="Courtney Floyd" userId="S::cfloyd@ivimhealth.com::2101611f-8534-4812-9bdf-7fd861f1110a" providerId="AD" clId="Web-{020504DB-4386-7E66-0C21-D91854972C5F}" dt="2025-02-06T17:21:47.660" v="345"/>
          <ac:spMkLst>
            <pc:docMk/>
            <pc:sldMk cId="0" sldId="282"/>
            <ac:spMk id="271" creationId="{00000000-0000-0000-0000-000000000000}"/>
          </ac:spMkLst>
        </pc:spChg>
        <pc:spChg chg="mod">
          <ac:chgData name="Courtney Floyd" userId="S::cfloyd@ivimhealth.com::2101611f-8534-4812-9bdf-7fd861f1110a" providerId="AD" clId="Web-{020504DB-4386-7E66-0C21-D91854972C5F}" dt="2025-02-06T17:21:55.738" v="346" actId="20577"/>
          <ac:spMkLst>
            <pc:docMk/>
            <pc:sldMk cId="0" sldId="282"/>
            <ac:spMk id="272" creationId="{00000000-0000-0000-0000-000000000000}"/>
          </ac:spMkLst>
        </pc:spChg>
        <pc:spChg chg="add">
          <ac:chgData name="Courtney Floyd" userId="S::cfloyd@ivimhealth.com::2101611f-8534-4812-9bdf-7fd861f1110a" providerId="AD" clId="Web-{020504DB-4386-7E66-0C21-D91854972C5F}" dt="2025-02-06T17:21:47.660" v="345"/>
          <ac:spMkLst>
            <pc:docMk/>
            <pc:sldMk cId="0" sldId="282"/>
            <ac:spMk id="277" creationId="{C52ED567-06B3-4107-9773-BBB6BD78673C}"/>
          </ac:spMkLst>
        </pc:spChg>
        <pc:spChg chg="add">
          <ac:chgData name="Courtney Floyd" userId="S::cfloyd@ivimhealth.com::2101611f-8534-4812-9bdf-7fd861f1110a" providerId="AD" clId="Web-{020504DB-4386-7E66-0C21-D91854972C5F}" dt="2025-02-06T17:21:47.660" v="345"/>
          <ac:spMkLst>
            <pc:docMk/>
            <pc:sldMk cId="0" sldId="282"/>
            <ac:spMk id="279" creationId="{AF551D8B-3775-4477-88B7-7B7C350D34E4}"/>
          </ac:spMkLst>
        </pc:spChg>
        <pc:spChg chg="add">
          <ac:chgData name="Courtney Floyd" userId="S::cfloyd@ivimhealth.com::2101611f-8534-4812-9bdf-7fd861f1110a" providerId="AD" clId="Web-{020504DB-4386-7E66-0C21-D91854972C5F}" dt="2025-02-06T17:21:47.660" v="345"/>
          <ac:spMkLst>
            <pc:docMk/>
            <pc:sldMk cId="0" sldId="282"/>
            <ac:spMk id="285" creationId="{BB934D2B-85E2-4375-94EE-B66C16BF7999}"/>
          </ac:spMkLst>
        </pc:spChg>
        <pc:spChg chg="add">
          <ac:chgData name="Courtney Floyd" userId="S::cfloyd@ivimhealth.com::2101611f-8534-4812-9bdf-7fd861f1110a" providerId="AD" clId="Web-{020504DB-4386-7E66-0C21-D91854972C5F}" dt="2025-02-06T17:21:47.660" v="345"/>
          <ac:spMkLst>
            <pc:docMk/>
            <pc:sldMk cId="0" sldId="282"/>
            <ac:spMk id="287" creationId="{9B445E02-D785-4565-B842-9567BBC09508}"/>
          </ac:spMkLst>
        </pc:spChg>
        <pc:spChg chg="add">
          <ac:chgData name="Courtney Floyd" userId="S::cfloyd@ivimhealth.com::2101611f-8534-4812-9bdf-7fd861f1110a" providerId="AD" clId="Web-{020504DB-4386-7E66-0C21-D91854972C5F}" dt="2025-02-06T17:21:47.660" v="345"/>
          <ac:spMkLst>
            <pc:docMk/>
            <pc:sldMk cId="0" sldId="282"/>
            <ac:spMk id="289" creationId="{2C153736-D102-4F57-9DE7-615AFC02B0AC}"/>
          </ac:spMkLst>
        </pc:spChg>
        <pc:spChg chg="add">
          <ac:chgData name="Courtney Floyd" userId="S::cfloyd@ivimhealth.com::2101611f-8534-4812-9bdf-7fd861f1110a" providerId="AD" clId="Web-{020504DB-4386-7E66-0C21-D91854972C5F}" dt="2025-02-06T17:21:47.660" v="345"/>
          <ac:spMkLst>
            <pc:docMk/>
            <pc:sldMk cId="0" sldId="282"/>
            <ac:spMk id="291" creationId="{BA407A52-66F4-4CDE-A726-FF79F3EC342D}"/>
          </ac:spMkLst>
        </pc:spChg>
        <pc:spChg chg="add">
          <ac:chgData name="Courtney Floyd" userId="S::cfloyd@ivimhealth.com::2101611f-8534-4812-9bdf-7fd861f1110a" providerId="AD" clId="Web-{020504DB-4386-7E66-0C21-D91854972C5F}" dt="2025-02-06T17:21:47.660" v="345"/>
          <ac:spMkLst>
            <pc:docMk/>
            <pc:sldMk cId="0" sldId="282"/>
            <ac:spMk id="293" creationId="{D28FFB34-4FC3-46F5-B900-D3B774FD0BE6}"/>
          </ac:spMkLst>
        </pc:spChg>
        <pc:spChg chg="add">
          <ac:chgData name="Courtney Floyd" userId="S::cfloyd@ivimhealth.com::2101611f-8534-4812-9bdf-7fd861f1110a" providerId="AD" clId="Web-{020504DB-4386-7E66-0C21-D91854972C5F}" dt="2025-02-06T17:21:47.660" v="345"/>
          <ac:spMkLst>
            <pc:docMk/>
            <pc:sldMk cId="0" sldId="282"/>
            <ac:spMk id="295" creationId="{205F7B13-ACB5-46BE-8070-0431266B183B}"/>
          </ac:spMkLst>
        </pc:spChg>
      </pc:sldChg>
      <pc:sldChg chg="addSp delSp modSp mod setBg modClrScheme chgLayout">
        <pc:chgData name="Courtney Floyd" userId="S::cfloyd@ivimhealth.com::2101611f-8534-4812-9bdf-7fd861f1110a" providerId="AD" clId="Web-{020504DB-4386-7E66-0C21-D91854972C5F}" dt="2025-02-06T17:22:44.318" v="353" actId="20577"/>
        <pc:sldMkLst>
          <pc:docMk/>
          <pc:sldMk cId="0" sldId="283"/>
        </pc:sldMkLst>
        <pc:spChg chg="mod">
          <ac:chgData name="Courtney Floyd" userId="S::cfloyd@ivimhealth.com::2101611f-8534-4812-9bdf-7fd861f1110a" providerId="AD" clId="Web-{020504DB-4386-7E66-0C21-D91854972C5F}" dt="2025-02-06T17:22:25.974" v="348"/>
          <ac:spMkLst>
            <pc:docMk/>
            <pc:sldMk cId="0" sldId="283"/>
            <ac:spMk id="277" creationId="{00000000-0000-0000-0000-000000000000}"/>
          </ac:spMkLst>
        </pc:spChg>
        <pc:spChg chg="add del">
          <ac:chgData name="Courtney Floyd" userId="S::cfloyd@ivimhealth.com::2101611f-8534-4812-9bdf-7fd861f1110a" providerId="AD" clId="Web-{020504DB-4386-7E66-0C21-D91854972C5F}" dt="2025-02-06T17:22:26.005" v="349"/>
          <ac:spMkLst>
            <pc:docMk/>
            <pc:sldMk cId="0" sldId="283"/>
            <ac:spMk id="278" creationId="{00000000-0000-0000-0000-000000000000}"/>
          </ac:spMkLst>
        </pc:spChg>
        <pc:spChg chg="add">
          <ac:chgData name="Courtney Floyd" userId="S::cfloyd@ivimhealth.com::2101611f-8534-4812-9bdf-7fd861f1110a" providerId="AD" clId="Web-{020504DB-4386-7E66-0C21-D91854972C5F}" dt="2025-02-06T17:22:26.005" v="349"/>
          <ac:spMkLst>
            <pc:docMk/>
            <pc:sldMk cId="0" sldId="283"/>
            <ac:spMk id="283" creationId="{C52ED567-06B3-4107-9773-BBB6BD78673C}"/>
          </ac:spMkLst>
        </pc:spChg>
        <pc:spChg chg="add del">
          <ac:chgData name="Courtney Floyd" userId="S::cfloyd@ivimhealth.com::2101611f-8534-4812-9bdf-7fd861f1110a" providerId="AD" clId="Web-{020504DB-4386-7E66-0C21-D91854972C5F}" dt="2025-02-06T17:22:25.974" v="348"/>
          <ac:spMkLst>
            <pc:docMk/>
            <pc:sldMk cId="0" sldId="283"/>
            <ac:spMk id="284" creationId="{9F4444CE-BC8D-4D61-B303-4C05614E62AB}"/>
          </ac:spMkLst>
        </pc:spChg>
        <pc:spChg chg="add">
          <ac:chgData name="Courtney Floyd" userId="S::cfloyd@ivimhealth.com::2101611f-8534-4812-9bdf-7fd861f1110a" providerId="AD" clId="Web-{020504DB-4386-7E66-0C21-D91854972C5F}" dt="2025-02-06T17:22:26.005" v="349"/>
          <ac:spMkLst>
            <pc:docMk/>
            <pc:sldMk cId="0" sldId="283"/>
            <ac:spMk id="285" creationId="{AF551D8B-3775-4477-88B7-7B7C350D34E4}"/>
          </ac:spMkLst>
        </pc:spChg>
        <pc:spChg chg="add del">
          <ac:chgData name="Courtney Floyd" userId="S::cfloyd@ivimhealth.com::2101611f-8534-4812-9bdf-7fd861f1110a" providerId="AD" clId="Web-{020504DB-4386-7E66-0C21-D91854972C5F}" dt="2025-02-06T17:22:25.974" v="348"/>
          <ac:spMkLst>
            <pc:docMk/>
            <pc:sldMk cId="0" sldId="283"/>
            <ac:spMk id="286" creationId="{73772B81-181F-48B7-8826-4D9686D15DF5}"/>
          </ac:spMkLst>
        </pc:spChg>
        <pc:spChg chg="add del">
          <ac:chgData name="Courtney Floyd" userId="S::cfloyd@ivimhealth.com::2101611f-8534-4812-9bdf-7fd861f1110a" providerId="AD" clId="Web-{020504DB-4386-7E66-0C21-D91854972C5F}" dt="2025-02-06T17:22:25.974" v="348"/>
          <ac:spMkLst>
            <pc:docMk/>
            <pc:sldMk cId="0" sldId="283"/>
            <ac:spMk id="288" creationId="{B2205F6E-03C6-4E92-877C-E2482F6599AA}"/>
          </ac:spMkLst>
        </pc:spChg>
        <pc:spChg chg="mod">
          <ac:chgData name="Courtney Floyd" userId="S::cfloyd@ivimhealth.com::2101611f-8534-4812-9bdf-7fd861f1110a" providerId="AD" clId="Web-{020504DB-4386-7E66-0C21-D91854972C5F}" dt="2025-02-06T17:22:44.318" v="353" actId="20577"/>
          <ac:spMkLst>
            <pc:docMk/>
            <pc:sldMk cId="0" sldId="283"/>
            <ac:spMk id="290" creationId="{00000000-0000-0000-0000-000000000000}"/>
          </ac:spMkLst>
        </pc:spChg>
        <pc:spChg chg="add">
          <ac:chgData name="Courtney Floyd" userId="S::cfloyd@ivimhealth.com::2101611f-8534-4812-9bdf-7fd861f1110a" providerId="AD" clId="Web-{020504DB-4386-7E66-0C21-D91854972C5F}" dt="2025-02-06T17:22:26.005" v="349"/>
          <ac:spMkLst>
            <pc:docMk/>
            <pc:sldMk cId="0" sldId="283"/>
            <ac:spMk id="291" creationId="{BB934D2B-85E2-4375-94EE-B66C16BF7999}"/>
          </ac:spMkLst>
        </pc:spChg>
        <pc:spChg chg="add">
          <ac:chgData name="Courtney Floyd" userId="S::cfloyd@ivimhealth.com::2101611f-8534-4812-9bdf-7fd861f1110a" providerId="AD" clId="Web-{020504DB-4386-7E66-0C21-D91854972C5F}" dt="2025-02-06T17:22:26.005" v="349"/>
          <ac:spMkLst>
            <pc:docMk/>
            <pc:sldMk cId="0" sldId="283"/>
            <ac:spMk id="293" creationId="{9B445E02-D785-4565-B842-9567BBC09508}"/>
          </ac:spMkLst>
        </pc:spChg>
        <pc:spChg chg="add">
          <ac:chgData name="Courtney Floyd" userId="S::cfloyd@ivimhealth.com::2101611f-8534-4812-9bdf-7fd861f1110a" providerId="AD" clId="Web-{020504DB-4386-7E66-0C21-D91854972C5F}" dt="2025-02-06T17:22:26.005" v="349"/>
          <ac:spMkLst>
            <pc:docMk/>
            <pc:sldMk cId="0" sldId="283"/>
            <ac:spMk id="295" creationId="{2C153736-D102-4F57-9DE7-615AFC02B0AC}"/>
          </ac:spMkLst>
        </pc:spChg>
        <pc:spChg chg="add">
          <ac:chgData name="Courtney Floyd" userId="S::cfloyd@ivimhealth.com::2101611f-8534-4812-9bdf-7fd861f1110a" providerId="AD" clId="Web-{020504DB-4386-7E66-0C21-D91854972C5F}" dt="2025-02-06T17:22:26.005" v="349"/>
          <ac:spMkLst>
            <pc:docMk/>
            <pc:sldMk cId="0" sldId="283"/>
            <ac:spMk id="297" creationId="{BA407A52-66F4-4CDE-A726-FF79F3EC342D}"/>
          </ac:spMkLst>
        </pc:spChg>
        <pc:spChg chg="add">
          <ac:chgData name="Courtney Floyd" userId="S::cfloyd@ivimhealth.com::2101611f-8534-4812-9bdf-7fd861f1110a" providerId="AD" clId="Web-{020504DB-4386-7E66-0C21-D91854972C5F}" dt="2025-02-06T17:22:26.005" v="349"/>
          <ac:spMkLst>
            <pc:docMk/>
            <pc:sldMk cId="0" sldId="283"/>
            <ac:spMk id="299" creationId="{D28FFB34-4FC3-46F5-B900-D3B774FD0BE6}"/>
          </ac:spMkLst>
        </pc:spChg>
        <pc:spChg chg="add">
          <ac:chgData name="Courtney Floyd" userId="S::cfloyd@ivimhealth.com::2101611f-8534-4812-9bdf-7fd861f1110a" providerId="AD" clId="Web-{020504DB-4386-7E66-0C21-D91854972C5F}" dt="2025-02-06T17:22:26.005" v="349"/>
          <ac:spMkLst>
            <pc:docMk/>
            <pc:sldMk cId="0" sldId="283"/>
            <ac:spMk id="301" creationId="{205F7B13-ACB5-46BE-8070-0431266B183B}"/>
          </ac:spMkLst>
        </pc:spChg>
        <pc:spChg chg="add">
          <ac:chgData name="Courtney Floyd" userId="S::cfloyd@ivimhealth.com::2101611f-8534-4812-9bdf-7fd861f1110a" providerId="AD" clId="Web-{020504DB-4386-7E66-0C21-D91854972C5F}" dt="2025-02-06T17:22:26.005" v="349"/>
          <ac:spMkLst>
            <pc:docMk/>
            <pc:sldMk cId="0" sldId="283"/>
            <ac:spMk id="303" creationId="{D52A0D23-45DD-4DF4-ADE6-A81F409BB9FB}"/>
          </ac:spMkLst>
        </pc:spChg>
        <pc:graphicFrameChg chg="add del">
          <ac:chgData name="Courtney Floyd" userId="S::cfloyd@ivimhealth.com::2101611f-8534-4812-9bdf-7fd861f1110a" providerId="AD" clId="Web-{020504DB-4386-7E66-0C21-D91854972C5F}" dt="2025-02-06T17:22:25.974" v="348"/>
          <ac:graphicFrameMkLst>
            <pc:docMk/>
            <pc:sldMk cId="0" sldId="283"/>
            <ac:graphicFrameMk id="280" creationId="{256698D3-E184-B415-2A56-90EC9F35D757}"/>
          </ac:graphicFrameMkLst>
        </pc:graphicFrameChg>
      </pc:sldChg>
      <pc:sldChg chg="addSp modSp mod setBg modClrScheme chgLayout">
        <pc:chgData name="Courtney Floyd" userId="S::cfloyd@ivimhealth.com::2101611f-8534-4812-9bdf-7fd861f1110a" providerId="AD" clId="Web-{020504DB-4386-7E66-0C21-D91854972C5F}" dt="2025-02-06T17:25:58.308" v="359" actId="1076"/>
        <pc:sldMkLst>
          <pc:docMk/>
          <pc:sldMk cId="0" sldId="284"/>
        </pc:sldMkLst>
        <pc:spChg chg="mod ord">
          <ac:chgData name="Courtney Floyd" userId="S::cfloyd@ivimhealth.com::2101611f-8534-4812-9bdf-7fd861f1110a" providerId="AD" clId="Web-{020504DB-4386-7E66-0C21-D91854972C5F}" dt="2025-02-06T17:25:41.167" v="354"/>
          <ac:spMkLst>
            <pc:docMk/>
            <pc:sldMk cId="0" sldId="284"/>
            <ac:spMk id="283" creationId="{00000000-0000-0000-0000-000000000000}"/>
          </ac:spMkLst>
        </pc:spChg>
        <pc:spChg chg="mod">
          <ac:chgData name="Courtney Floyd" userId="S::cfloyd@ivimhealth.com::2101611f-8534-4812-9bdf-7fd861f1110a" providerId="AD" clId="Web-{020504DB-4386-7E66-0C21-D91854972C5F}" dt="2025-02-06T17:25:58.308" v="359" actId="1076"/>
          <ac:spMkLst>
            <pc:docMk/>
            <pc:sldMk cId="0" sldId="284"/>
            <ac:spMk id="284" creationId="{00000000-0000-0000-0000-000000000000}"/>
          </ac:spMkLst>
        </pc:spChg>
        <pc:spChg chg="add">
          <ac:chgData name="Courtney Floyd" userId="S::cfloyd@ivimhealth.com::2101611f-8534-4812-9bdf-7fd861f1110a" providerId="AD" clId="Web-{020504DB-4386-7E66-0C21-D91854972C5F}" dt="2025-02-06T17:25:41.167" v="354"/>
          <ac:spMkLst>
            <pc:docMk/>
            <pc:sldMk cId="0" sldId="284"/>
            <ac:spMk id="289" creationId="{C52ED567-06B3-4107-9773-BBB6BD78673C}"/>
          </ac:spMkLst>
        </pc:spChg>
        <pc:spChg chg="add">
          <ac:chgData name="Courtney Floyd" userId="S::cfloyd@ivimhealth.com::2101611f-8534-4812-9bdf-7fd861f1110a" providerId="AD" clId="Web-{020504DB-4386-7E66-0C21-D91854972C5F}" dt="2025-02-06T17:25:41.167" v="354"/>
          <ac:spMkLst>
            <pc:docMk/>
            <pc:sldMk cId="0" sldId="284"/>
            <ac:spMk id="291" creationId="{AF551D8B-3775-4477-88B7-7B7C350D34E4}"/>
          </ac:spMkLst>
        </pc:spChg>
        <pc:spChg chg="add">
          <ac:chgData name="Courtney Floyd" userId="S::cfloyd@ivimhealth.com::2101611f-8534-4812-9bdf-7fd861f1110a" providerId="AD" clId="Web-{020504DB-4386-7E66-0C21-D91854972C5F}" dt="2025-02-06T17:25:41.167" v="354"/>
          <ac:spMkLst>
            <pc:docMk/>
            <pc:sldMk cId="0" sldId="284"/>
            <ac:spMk id="297" creationId="{BB934D2B-85E2-4375-94EE-B66C16BF7999}"/>
          </ac:spMkLst>
        </pc:spChg>
        <pc:spChg chg="add">
          <ac:chgData name="Courtney Floyd" userId="S::cfloyd@ivimhealth.com::2101611f-8534-4812-9bdf-7fd861f1110a" providerId="AD" clId="Web-{020504DB-4386-7E66-0C21-D91854972C5F}" dt="2025-02-06T17:25:41.167" v="354"/>
          <ac:spMkLst>
            <pc:docMk/>
            <pc:sldMk cId="0" sldId="284"/>
            <ac:spMk id="301" creationId="{2C153736-D102-4F57-9DE7-615AFC02B0AC}"/>
          </ac:spMkLst>
        </pc:spChg>
        <pc:spChg chg="add">
          <ac:chgData name="Courtney Floyd" userId="S::cfloyd@ivimhealth.com::2101611f-8534-4812-9bdf-7fd861f1110a" providerId="AD" clId="Web-{020504DB-4386-7E66-0C21-D91854972C5F}" dt="2025-02-06T17:25:41.167" v="354"/>
          <ac:spMkLst>
            <pc:docMk/>
            <pc:sldMk cId="0" sldId="284"/>
            <ac:spMk id="303" creationId="{BA407A52-66F4-4CDE-A726-FF79F3EC342D}"/>
          </ac:spMkLst>
        </pc:spChg>
        <pc:spChg chg="add">
          <ac:chgData name="Courtney Floyd" userId="S::cfloyd@ivimhealth.com::2101611f-8534-4812-9bdf-7fd861f1110a" providerId="AD" clId="Web-{020504DB-4386-7E66-0C21-D91854972C5F}" dt="2025-02-06T17:25:41.167" v="354"/>
          <ac:spMkLst>
            <pc:docMk/>
            <pc:sldMk cId="0" sldId="284"/>
            <ac:spMk id="305" creationId="{D28FFB34-4FC3-46F5-B900-D3B774FD0BE6}"/>
          </ac:spMkLst>
        </pc:spChg>
        <pc:spChg chg="add">
          <ac:chgData name="Courtney Floyd" userId="S::cfloyd@ivimhealth.com::2101611f-8534-4812-9bdf-7fd861f1110a" providerId="AD" clId="Web-{020504DB-4386-7E66-0C21-D91854972C5F}" dt="2025-02-06T17:25:41.167" v="354"/>
          <ac:spMkLst>
            <pc:docMk/>
            <pc:sldMk cId="0" sldId="284"/>
            <ac:spMk id="307" creationId="{205F7B13-ACB5-46BE-8070-0431266B183B}"/>
          </ac:spMkLst>
        </pc:spChg>
        <pc:spChg chg="add">
          <ac:chgData name="Courtney Floyd" userId="S::cfloyd@ivimhealth.com::2101611f-8534-4812-9bdf-7fd861f1110a" providerId="AD" clId="Web-{020504DB-4386-7E66-0C21-D91854972C5F}" dt="2025-02-06T17:25:41.167" v="354"/>
          <ac:spMkLst>
            <pc:docMk/>
            <pc:sldMk cId="0" sldId="284"/>
            <ac:spMk id="309" creationId="{D52A0D23-45DD-4DF4-ADE6-A81F409BB9FB}"/>
          </ac:spMkLst>
        </pc:spChg>
      </pc:sldChg>
      <pc:sldChg chg="addSp modSp mod setBg modClrScheme chgLayout">
        <pc:chgData name="Courtney Floyd" userId="S::cfloyd@ivimhealth.com::2101611f-8534-4812-9bdf-7fd861f1110a" providerId="AD" clId="Web-{020504DB-4386-7E66-0C21-D91854972C5F}" dt="2025-02-06T17:28:12.379" v="361" actId="20577"/>
        <pc:sldMkLst>
          <pc:docMk/>
          <pc:sldMk cId="0" sldId="285"/>
        </pc:sldMkLst>
        <pc:spChg chg="mod ord">
          <ac:chgData name="Courtney Floyd" userId="S::cfloyd@ivimhealth.com::2101611f-8534-4812-9bdf-7fd861f1110a" providerId="AD" clId="Web-{020504DB-4386-7E66-0C21-D91854972C5F}" dt="2025-02-06T17:28:06.375" v="360"/>
          <ac:spMkLst>
            <pc:docMk/>
            <pc:sldMk cId="0" sldId="285"/>
            <ac:spMk id="289" creationId="{00000000-0000-0000-0000-000000000000}"/>
          </ac:spMkLst>
        </pc:spChg>
        <pc:spChg chg="mod">
          <ac:chgData name="Courtney Floyd" userId="S::cfloyd@ivimhealth.com::2101611f-8534-4812-9bdf-7fd861f1110a" providerId="AD" clId="Web-{020504DB-4386-7E66-0C21-D91854972C5F}" dt="2025-02-06T17:28:12.379" v="361" actId="20577"/>
          <ac:spMkLst>
            <pc:docMk/>
            <pc:sldMk cId="0" sldId="285"/>
            <ac:spMk id="290" creationId="{00000000-0000-0000-0000-000000000000}"/>
          </ac:spMkLst>
        </pc:spChg>
        <pc:spChg chg="add">
          <ac:chgData name="Courtney Floyd" userId="S::cfloyd@ivimhealth.com::2101611f-8534-4812-9bdf-7fd861f1110a" providerId="AD" clId="Web-{020504DB-4386-7E66-0C21-D91854972C5F}" dt="2025-02-06T17:28:06.375" v="360"/>
          <ac:spMkLst>
            <pc:docMk/>
            <pc:sldMk cId="0" sldId="285"/>
            <ac:spMk id="295" creationId="{C52ED567-06B3-4107-9773-BBB6BD78673C}"/>
          </ac:spMkLst>
        </pc:spChg>
        <pc:spChg chg="add">
          <ac:chgData name="Courtney Floyd" userId="S::cfloyd@ivimhealth.com::2101611f-8534-4812-9bdf-7fd861f1110a" providerId="AD" clId="Web-{020504DB-4386-7E66-0C21-D91854972C5F}" dt="2025-02-06T17:28:06.375" v="360"/>
          <ac:spMkLst>
            <pc:docMk/>
            <pc:sldMk cId="0" sldId="285"/>
            <ac:spMk id="297" creationId="{AF551D8B-3775-4477-88B7-7B7C350D34E4}"/>
          </ac:spMkLst>
        </pc:spChg>
        <pc:spChg chg="add">
          <ac:chgData name="Courtney Floyd" userId="S::cfloyd@ivimhealth.com::2101611f-8534-4812-9bdf-7fd861f1110a" providerId="AD" clId="Web-{020504DB-4386-7E66-0C21-D91854972C5F}" dt="2025-02-06T17:28:06.375" v="360"/>
          <ac:spMkLst>
            <pc:docMk/>
            <pc:sldMk cId="0" sldId="285"/>
            <ac:spMk id="303" creationId="{BB934D2B-85E2-4375-94EE-B66C16BF7999}"/>
          </ac:spMkLst>
        </pc:spChg>
        <pc:spChg chg="add">
          <ac:chgData name="Courtney Floyd" userId="S::cfloyd@ivimhealth.com::2101611f-8534-4812-9bdf-7fd861f1110a" providerId="AD" clId="Web-{020504DB-4386-7E66-0C21-D91854972C5F}" dt="2025-02-06T17:28:06.375" v="360"/>
          <ac:spMkLst>
            <pc:docMk/>
            <pc:sldMk cId="0" sldId="285"/>
            <ac:spMk id="305" creationId="{9B445E02-D785-4565-B842-9567BBC09508}"/>
          </ac:spMkLst>
        </pc:spChg>
        <pc:spChg chg="add">
          <ac:chgData name="Courtney Floyd" userId="S::cfloyd@ivimhealth.com::2101611f-8534-4812-9bdf-7fd861f1110a" providerId="AD" clId="Web-{020504DB-4386-7E66-0C21-D91854972C5F}" dt="2025-02-06T17:28:06.375" v="360"/>
          <ac:spMkLst>
            <pc:docMk/>
            <pc:sldMk cId="0" sldId="285"/>
            <ac:spMk id="307" creationId="{2C153736-D102-4F57-9DE7-615AFC02B0AC}"/>
          </ac:spMkLst>
        </pc:spChg>
        <pc:spChg chg="add">
          <ac:chgData name="Courtney Floyd" userId="S::cfloyd@ivimhealth.com::2101611f-8534-4812-9bdf-7fd861f1110a" providerId="AD" clId="Web-{020504DB-4386-7E66-0C21-D91854972C5F}" dt="2025-02-06T17:28:06.375" v="360"/>
          <ac:spMkLst>
            <pc:docMk/>
            <pc:sldMk cId="0" sldId="285"/>
            <ac:spMk id="309" creationId="{BA407A52-66F4-4CDE-A726-FF79F3EC342D}"/>
          </ac:spMkLst>
        </pc:spChg>
        <pc:spChg chg="add">
          <ac:chgData name="Courtney Floyd" userId="S::cfloyd@ivimhealth.com::2101611f-8534-4812-9bdf-7fd861f1110a" providerId="AD" clId="Web-{020504DB-4386-7E66-0C21-D91854972C5F}" dt="2025-02-06T17:28:06.375" v="360"/>
          <ac:spMkLst>
            <pc:docMk/>
            <pc:sldMk cId="0" sldId="285"/>
            <ac:spMk id="311" creationId="{D28FFB34-4FC3-46F5-B900-D3B774FD0BE6}"/>
          </ac:spMkLst>
        </pc:spChg>
        <pc:spChg chg="add">
          <ac:chgData name="Courtney Floyd" userId="S::cfloyd@ivimhealth.com::2101611f-8534-4812-9bdf-7fd861f1110a" providerId="AD" clId="Web-{020504DB-4386-7E66-0C21-D91854972C5F}" dt="2025-02-06T17:28:06.375" v="360"/>
          <ac:spMkLst>
            <pc:docMk/>
            <pc:sldMk cId="0" sldId="285"/>
            <ac:spMk id="313" creationId="{205F7B13-ACB5-46BE-8070-0431266B183B}"/>
          </ac:spMkLst>
        </pc:spChg>
        <pc:spChg chg="add">
          <ac:chgData name="Courtney Floyd" userId="S::cfloyd@ivimhealth.com::2101611f-8534-4812-9bdf-7fd861f1110a" providerId="AD" clId="Web-{020504DB-4386-7E66-0C21-D91854972C5F}" dt="2025-02-06T17:28:06.375" v="360"/>
          <ac:spMkLst>
            <pc:docMk/>
            <pc:sldMk cId="0" sldId="285"/>
            <ac:spMk id="315" creationId="{D52A0D23-45DD-4DF4-ADE6-A81F409BB9FB}"/>
          </ac:spMkLst>
        </pc:spChg>
      </pc:sldChg>
      <pc:sldChg chg="addSp modSp mod setBg modClrScheme setClrOvrMap chgLayout">
        <pc:chgData name="Courtney Floyd" userId="S::cfloyd@ivimhealth.com::2101611f-8534-4812-9bdf-7fd861f1110a" providerId="AD" clId="Web-{020504DB-4386-7E66-0C21-D91854972C5F}" dt="2025-02-06T17:28:38.938" v="363" actId="20577"/>
        <pc:sldMkLst>
          <pc:docMk/>
          <pc:sldMk cId="0" sldId="286"/>
        </pc:sldMkLst>
        <pc:spChg chg="mod">
          <ac:chgData name="Courtney Floyd" userId="S::cfloyd@ivimhealth.com::2101611f-8534-4812-9bdf-7fd861f1110a" providerId="AD" clId="Web-{020504DB-4386-7E66-0C21-D91854972C5F}" dt="2025-02-06T17:28:28.907" v="362"/>
          <ac:spMkLst>
            <pc:docMk/>
            <pc:sldMk cId="0" sldId="286"/>
            <ac:spMk id="295" creationId="{00000000-0000-0000-0000-000000000000}"/>
          </ac:spMkLst>
        </pc:spChg>
        <pc:spChg chg="mod">
          <ac:chgData name="Courtney Floyd" userId="S::cfloyd@ivimhealth.com::2101611f-8534-4812-9bdf-7fd861f1110a" providerId="AD" clId="Web-{020504DB-4386-7E66-0C21-D91854972C5F}" dt="2025-02-06T17:28:38.938" v="363" actId="20577"/>
          <ac:spMkLst>
            <pc:docMk/>
            <pc:sldMk cId="0" sldId="286"/>
            <ac:spMk id="296" creationId="{00000000-0000-0000-0000-000000000000}"/>
          </ac:spMkLst>
        </pc:spChg>
        <pc:spChg chg="add">
          <ac:chgData name="Courtney Floyd" userId="S::cfloyd@ivimhealth.com::2101611f-8534-4812-9bdf-7fd861f1110a" providerId="AD" clId="Web-{020504DB-4386-7E66-0C21-D91854972C5F}" dt="2025-02-06T17:28:28.907" v="362"/>
          <ac:spMkLst>
            <pc:docMk/>
            <pc:sldMk cId="0" sldId="286"/>
            <ac:spMk id="301" creationId="{A65AC7D1-EAA9-48F5-B509-60A7F50BF703}"/>
          </ac:spMkLst>
        </pc:spChg>
        <pc:spChg chg="add">
          <ac:chgData name="Courtney Floyd" userId="S::cfloyd@ivimhealth.com::2101611f-8534-4812-9bdf-7fd861f1110a" providerId="AD" clId="Web-{020504DB-4386-7E66-0C21-D91854972C5F}" dt="2025-02-06T17:28:28.907" v="362"/>
          <ac:spMkLst>
            <pc:docMk/>
            <pc:sldMk cId="0" sldId="286"/>
            <ac:spMk id="303" creationId="{D6320AF9-619A-4175-865B-5663E1AEF4C5}"/>
          </ac:spMkLst>
        </pc:spChg>
        <pc:spChg chg="add">
          <ac:chgData name="Courtney Floyd" userId="S::cfloyd@ivimhealth.com::2101611f-8534-4812-9bdf-7fd861f1110a" providerId="AD" clId="Web-{020504DB-4386-7E66-0C21-D91854972C5F}" dt="2025-02-06T17:28:28.907" v="362"/>
          <ac:spMkLst>
            <pc:docMk/>
            <pc:sldMk cId="0" sldId="286"/>
            <ac:spMk id="309" creationId="{7E018740-5C2B-4A41-AC1A-7E68D1EC1954}"/>
          </ac:spMkLst>
        </pc:spChg>
        <pc:spChg chg="add">
          <ac:chgData name="Courtney Floyd" userId="S::cfloyd@ivimhealth.com::2101611f-8534-4812-9bdf-7fd861f1110a" providerId="AD" clId="Web-{020504DB-4386-7E66-0C21-D91854972C5F}" dt="2025-02-06T17:28:28.907" v="362"/>
          <ac:spMkLst>
            <pc:docMk/>
            <pc:sldMk cId="0" sldId="286"/>
            <ac:spMk id="311" creationId="{166F75A4-C475-4941-8EE2-B80A06A2C1BB}"/>
          </ac:spMkLst>
        </pc:spChg>
        <pc:spChg chg="add">
          <ac:chgData name="Courtney Floyd" userId="S::cfloyd@ivimhealth.com::2101611f-8534-4812-9bdf-7fd861f1110a" providerId="AD" clId="Web-{020504DB-4386-7E66-0C21-D91854972C5F}" dt="2025-02-06T17:28:28.907" v="362"/>
          <ac:spMkLst>
            <pc:docMk/>
            <pc:sldMk cId="0" sldId="286"/>
            <ac:spMk id="313" creationId="{A032553A-72E8-4B0D-8405-FF9771C9AF05}"/>
          </ac:spMkLst>
        </pc:spChg>
        <pc:spChg chg="add">
          <ac:chgData name="Courtney Floyd" userId="S::cfloyd@ivimhealth.com::2101611f-8534-4812-9bdf-7fd861f1110a" providerId="AD" clId="Web-{020504DB-4386-7E66-0C21-D91854972C5F}" dt="2025-02-06T17:28:28.907" v="362"/>
          <ac:spMkLst>
            <pc:docMk/>
            <pc:sldMk cId="0" sldId="286"/>
            <ac:spMk id="315" creationId="{765800AC-C3B9-498E-87BC-29FAE4C76B21}"/>
          </ac:spMkLst>
        </pc:spChg>
        <pc:spChg chg="add">
          <ac:chgData name="Courtney Floyd" userId="S::cfloyd@ivimhealth.com::2101611f-8534-4812-9bdf-7fd861f1110a" providerId="AD" clId="Web-{020504DB-4386-7E66-0C21-D91854972C5F}" dt="2025-02-06T17:28:28.907" v="362"/>
          <ac:spMkLst>
            <pc:docMk/>
            <pc:sldMk cId="0" sldId="286"/>
            <ac:spMk id="317" creationId="{1F9D6ACB-2FF4-49F9-978A-E0D5327FC635}"/>
          </ac:spMkLst>
        </pc:spChg>
        <pc:spChg chg="add">
          <ac:chgData name="Courtney Floyd" userId="S::cfloyd@ivimhealth.com::2101611f-8534-4812-9bdf-7fd861f1110a" providerId="AD" clId="Web-{020504DB-4386-7E66-0C21-D91854972C5F}" dt="2025-02-06T17:28:28.907" v="362"/>
          <ac:spMkLst>
            <pc:docMk/>
            <pc:sldMk cId="0" sldId="286"/>
            <ac:spMk id="319" creationId="{142BFA2A-77A0-4F60-A32A-685681C84889}"/>
          </ac:spMkLst>
        </pc:spChg>
      </pc:sldChg>
      <pc:sldChg chg="modSp mod modClrScheme chgLayout">
        <pc:chgData name="Courtney Floyd" userId="S::cfloyd@ivimhealth.com::2101611f-8534-4812-9bdf-7fd861f1110a" providerId="AD" clId="Web-{020504DB-4386-7E66-0C21-D91854972C5F}" dt="2025-02-06T17:29:17.908" v="370" actId="1076"/>
        <pc:sldMkLst>
          <pc:docMk/>
          <pc:sldMk cId="0" sldId="287"/>
        </pc:sldMkLst>
        <pc:spChg chg="mod">
          <ac:chgData name="Courtney Floyd" userId="S::cfloyd@ivimhealth.com::2101611f-8534-4812-9bdf-7fd861f1110a" providerId="AD" clId="Web-{020504DB-4386-7E66-0C21-D91854972C5F}" dt="2025-02-06T17:28:59.798" v="364" actId="20577"/>
          <ac:spMkLst>
            <pc:docMk/>
            <pc:sldMk cId="0" sldId="287"/>
            <ac:spMk id="301" creationId="{00000000-0000-0000-0000-000000000000}"/>
          </ac:spMkLst>
        </pc:spChg>
        <pc:spChg chg="mod">
          <ac:chgData name="Courtney Floyd" userId="S::cfloyd@ivimhealth.com::2101611f-8534-4812-9bdf-7fd861f1110a" providerId="AD" clId="Web-{020504DB-4386-7E66-0C21-D91854972C5F}" dt="2025-02-06T17:29:14.424" v="369" actId="1076"/>
          <ac:spMkLst>
            <pc:docMk/>
            <pc:sldMk cId="0" sldId="287"/>
            <ac:spMk id="302" creationId="{00000000-0000-0000-0000-000000000000}"/>
          </ac:spMkLst>
        </pc:spChg>
        <pc:spChg chg="mod">
          <ac:chgData name="Courtney Floyd" userId="S::cfloyd@ivimhealth.com::2101611f-8534-4812-9bdf-7fd861f1110a" providerId="AD" clId="Web-{020504DB-4386-7E66-0C21-D91854972C5F}" dt="2025-02-06T17:29:17.908" v="370" actId="1076"/>
          <ac:spMkLst>
            <pc:docMk/>
            <pc:sldMk cId="0" sldId="287"/>
            <ac:spMk id="303" creationId="{00000000-0000-0000-0000-000000000000}"/>
          </ac:spMkLst>
        </pc:spChg>
      </pc:sldChg>
      <pc:sldChg chg="addSp modSp mod setBg modClrScheme setClrOvrMap chgLayout">
        <pc:chgData name="Courtney Floyd" userId="S::cfloyd@ivimhealth.com::2101611f-8534-4812-9bdf-7fd861f1110a" providerId="AD" clId="Web-{020504DB-4386-7E66-0C21-D91854972C5F}" dt="2025-02-06T17:29:54.175" v="371"/>
        <pc:sldMkLst>
          <pc:docMk/>
          <pc:sldMk cId="0" sldId="288"/>
        </pc:sldMkLst>
        <pc:spChg chg="mod">
          <ac:chgData name="Courtney Floyd" userId="S::cfloyd@ivimhealth.com::2101611f-8534-4812-9bdf-7fd861f1110a" providerId="AD" clId="Web-{020504DB-4386-7E66-0C21-D91854972C5F}" dt="2025-02-06T17:29:54.175" v="371"/>
          <ac:spMkLst>
            <pc:docMk/>
            <pc:sldMk cId="0" sldId="288"/>
            <ac:spMk id="308" creationId="{00000000-0000-0000-0000-000000000000}"/>
          </ac:spMkLst>
        </pc:spChg>
        <pc:spChg chg="mod">
          <ac:chgData name="Courtney Floyd" userId="S::cfloyd@ivimhealth.com::2101611f-8534-4812-9bdf-7fd861f1110a" providerId="AD" clId="Web-{020504DB-4386-7E66-0C21-D91854972C5F}" dt="2025-02-06T17:29:54.175" v="371"/>
          <ac:spMkLst>
            <pc:docMk/>
            <pc:sldMk cId="0" sldId="288"/>
            <ac:spMk id="309" creationId="{00000000-0000-0000-0000-000000000000}"/>
          </ac:spMkLst>
        </pc:spChg>
        <pc:spChg chg="add">
          <ac:chgData name="Courtney Floyd" userId="S::cfloyd@ivimhealth.com::2101611f-8534-4812-9bdf-7fd861f1110a" providerId="AD" clId="Web-{020504DB-4386-7E66-0C21-D91854972C5F}" dt="2025-02-06T17:29:54.175" v="371"/>
          <ac:spMkLst>
            <pc:docMk/>
            <pc:sldMk cId="0" sldId="288"/>
            <ac:spMk id="314" creationId="{A65AC7D1-EAA9-48F5-B509-60A7F50BF703}"/>
          </ac:spMkLst>
        </pc:spChg>
        <pc:spChg chg="add">
          <ac:chgData name="Courtney Floyd" userId="S::cfloyd@ivimhealth.com::2101611f-8534-4812-9bdf-7fd861f1110a" providerId="AD" clId="Web-{020504DB-4386-7E66-0C21-D91854972C5F}" dt="2025-02-06T17:29:54.175" v="371"/>
          <ac:spMkLst>
            <pc:docMk/>
            <pc:sldMk cId="0" sldId="288"/>
            <ac:spMk id="316" creationId="{D6320AF9-619A-4175-865B-5663E1AEF4C5}"/>
          </ac:spMkLst>
        </pc:spChg>
        <pc:spChg chg="add">
          <ac:chgData name="Courtney Floyd" userId="S::cfloyd@ivimhealth.com::2101611f-8534-4812-9bdf-7fd861f1110a" providerId="AD" clId="Web-{020504DB-4386-7E66-0C21-D91854972C5F}" dt="2025-02-06T17:29:54.175" v="371"/>
          <ac:spMkLst>
            <pc:docMk/>
            <pc:sldMk cId="0" sldId="288"/>
            <ac:spMk id="322" creationId="{7E018740-5C2B-4A41-AC1A-7E68D1EC1954}"/>
          </ac:spMkLst>
        </pc:spChg>
        <pc:spChg chg="add">
          <ac:chgData name="Courtney Floyd" userId="S::cfloyd@ivimhealth.com::2101611f-8534-4812-9bdf-7fd861f1110a" providerId="AD" clId="Web-{020504DB-4386-7E66-0C21-D91854972C5F}" dt="2025-02-06T17:29:54.175" v="371"/>
          <ac:spMkLst>
            <pc:docMk/>
            <pc:sldMk cId="0" sldId="288"/>
            <ac:spMk id="324" creationId="{166F75A4-C475-4941-8EE2-B80A06A2C1BB}"/>
          </ac:spMkLst>
        </pc:spChg>
        <pc:spChg chg="add">
          <ac:chgData name="Courtney Floyd" userId="S::cfloyd@ivimhealth.com::2101611f-8534-4812-9bdf-7fd861f1110a" providerId="AD" clId="Web-{020504DB-4386-7E66-0C21-D91854972C5F}" dt="2025-02-06T17:29:54.175" v="371"/>
          <ac:spMkLst>
            <pc:docMk/>
            <pc:sldMk cId="0" sldId="288"/>
            <ac:spMk id="326" creationId="{A032553A-72E8-4B0D-8405-FF9771C9AF05}"/>
          </ac:spMkLst>
        </pc:spChg>
        <pc:spChg chg="add">
          <ac:chgData name="Courtney Floyd" userId="S::cfloyd@ivimhealth.com::2101611f-8534-4812-9bdf-7fd861f1110a" providerId="AD" clId="Web-{020504DB-4386-7E66-0C21-D91854972C5F}" dt="2025-02-06T17:29:54.175" v="371"/>
          <ac:spMkLst>
            <pc:docMk/>
            <pc:sldMk cId="0" sldId="288"/>
            <ac:spMk id="328" creationId="{765800AC-C3B9-498E-87BC-29FAE4C76B21}"/>
          </ac:spMkLst>
        </pc:spChg>
        <pc:spChg chg="add">
          <ac:chgData name="Courtney Floyd" userId="S::cfloyd@ivimhealth.com::2101611f-8534-4812-9bdf-7fd861f1110a" providerId="AD" clId="Web-{020504DB-4386-7E66-0C21-D91854972C5F}" dt="2025-02-06T17:29:54.175" v="371"/>
          <ac:spMkLst>
            <pc:docMk/>
            <pc:sldMk cId="0" sldId="288"/>
            <ac:spMk id="330" creationId="{1F9D6ACB-2FF4-49F9-978A-E0D5327FC635}"/>
          </ac:spMkLst>
        </pc:spChg>
        <pc:spChg chg="add">
          <ac:chgData name="Courtney Floyd" userId="S::cfloyd@ivimhealth.com::2101611f-8534-4812-9bdf-7fd861f1110a" providerId="AD" clId="Web-{020504DB-4386-7E66-0C21-D91854972C5F}" dt="2025-02-06T17:29:54.175" v="371"/>
          <ac:spMkLst>
            <pc:docMk/>
            <pc:sldMk cId="0" sldId="288"/>
            <ac:spMk id="332" creationId="{142BFA2A-77A0-4F60-A32A-685681C84889}"/>
          </ac:spMkLst>
        </pc:spChg>
      </pc:sldChg>
      <pc:sldChg chg="addSp delSp modSp mod setBg modClrScheme chgLayout">
        <pc:chgData name="Courtney Floyd" userId="S::cfloyd@ivimhealth.com::2101611f-8534-4812-9bdf-7fd861f1110a" providerId="AD" clId="Web-{020504DB-4386-7E66-0C21-D91854972C5F}" dt="2025-02-06T17:42:45.167" v="588"/>
        <pc:sldMkLst>
          <pc:docMk/>
          <pc:sldMk cId="0" sldId="289"/>
        </pc:sldMkLst>
        <pc:spChg chg="mod">
          <ac:chgData name="Courtney Floyd" userId="S::cfloyd@ivimhealth.com::2101611f-8534-4812-9bdf-7fd861f1110a" providerId="AD" clId="Web-{020504DB-4386-7E66-0C21-D91854972C5F}" dt="2025-02-06T17:42:45.167" v="588"/>
          <ac:spMkLst>
            <pc:docMk/>
            <pc:sldMk cId="0" sldId="289"/>
            <ac:spMk id="314" creationId="{00000000-0000-0000-0000-000000000000}"/>
          </ac:spMkLst>
        </pc:spChg>
        <pc:spChg chg="add del">
          <ac:chgData name="Courtney Floyd" userId="S::cfloyd@ivimhealth.com::2101611f-8534-4812-9bdf-7fd861f1110a" providerId="AD" clId="Web-{020504DB-4386-7E66-0C21-D91854972C5F}" dt="2025-02-06T17:42:45.167" v="588"/>
          <ac:spMkLst>
            <pc:docMk/>
            <pc:sldMk cId="0" sldId="289"/>
            <ac:spMk id="315" creationId="{00000000-0000-0000-0000-000000000000}"/>
          </ac:spMkLst>
        </pc:spChg>
        <pc:spChg chg="add del">
          <ac:chgData name="Courtney Floyd" userId="S::cfloyd@ivimhealth.com::2101611f-8534-4812-9bdf-7fd861f1110a" providerId="AD" clId="Web-{020504DB-4386-7E66-0C21-D91854972C5F}" dt="2025-02-06T17:42:45.121" v="587"/>
          <ac:spMkLst>
            <pc:docMk/>
            <pc:sldMk cId="0" sldId="289"/>
            <ac:spMk id="321" creationId="{9F4444CE-BC8D-4D61-B303-4C05614E62AB}"/>
          </ac:spMkLst>
        </pc:spChg>
        <pc:spChg chg="add del">
          <ac:chgData name="Courtney Floyd" userId="S::cfloyd@ivimhealth.com::2101611f-8534-4812-9bdf-7fd861f1110a" providerId="AD" clId="Web-{020504DB-4386-7E66-0C21-D91854972C5F}" dt="2025-02-06T17:42:45.121" v="587"/>
          <ac:spMkLst>
            <pc:docMk/>
            <pc:sldMk cId="0" sldId="289"/>
            <ac:spMk id="323" creationId="{73772B81-181F-48B7-8826-4D9686D15DF5}"/>
          </ac:spMkLst>
        </pc:spChg>
        <pc:spChg chg="add del">
          <ac:chgData name="Courtney Floyd" userId="S::cfloyd@ivimhealth.com::2101611f-8534-4812-9bdf-7fd861f1110a" providerId="AD" clId="Web-{020504DB-4386-7E66-0C21-D91854972C5F}" dt="2025-02-06T17:42:45.121" v="587"/>
          <ac:spMkLst>
            <pc:docMk/>
            <pc:sldMk cId="0" sldId="289"/>
            <ac:spMk id="325" creationId="{B2205F6E-03C6-4E92-877C-E2482F6599AA}"/>
          </ac:spMkLst>
        </pc:spChg>
        <pc:spChg chg="add">
          <ac:chgData name="Courtney Floyd" userId="S::cfloyd@ivimhealth.com::2101611f-8534-4812-9bdf-7fd861f1110a" providerId="AD" clId="Web-{020504DB-4386-7E66-0C21-D91854972C5F}" dt="2025-02-06T17:42:45.167" v="588"/>
          <ac:spMkLst>
            <pc:docMk/>
            <pc:sldMk cId="0" sldId="289"/>
            <ac:spMk id="327" creationId="{3DAC0C92-199E-475C-9390-119A9B027276}"/>
          </ac:spMkLst>
        </pc:spChg>
        <pc:spChg chg="add">
          <ac:chgData name="Courtney Floyd" userId="S::cfloyd@ivimhealth.com::2101611f-8534-4812-9bdf-7fd861f1110a" providerId="AD" clId="Web-{020504DB-4386-7E66-0C21-D91854972C5F}" dt="2025-02-06T17:42:45.167" v="588"/>
          <ac:spMkLst>
            <pc:docMk/>
            <pc:sldMk cId="0" sldId="289"/>
            <ac:spMk id="329" creationId="{C4CFB339-0ED8-4FE2-9EF1-6D1375B8499B}"/>
          </ac:spMkLst>
        </pc:spChg>
        <pc:spChg chg="add">
          <ac:chgData name="Courtney Floyd" userId="S::cfloyd@ivimhealth.com::2101611f-8534-4812-9bdf-7fd861f1110a" providerId="AD" clId="Web-{020504DB-4386-7E66-0C21-D91854972C5F}" dt="2025-02-06T17:42:45.167" v="588"/>
          <ac:spMkLst>
            <pc:docMk/>
            <pc:sldMk cId="0" sldId="289"/>
            <ac:spMk id="330" creationId="{00000000-0000-0000-0000-000000000000}"/>
          </ac:spMkLst>
        </pc:spChg>
        <pc:spChg chg="add">
          <ac:chgData name="Courtney Floyd" userId="S::cfloyd@ivimhealth.com::2101611f-8534-4812-9bdf-7fd861f1110a" providerId="AD" clId="Web-{020504DB-4386-7E66-0C21-D91854972C5F}" dt="2025-02-06T17:42:45.167" v="588"/>
          <ac:spMkLst>
            <pc:docMk/>
            <pc:sldMk cId="0" sldId="289"/>
            <ac:spMk id="331" creationId="{31896C80-2069-4431-9C19-83B913734490}"/>
          </ac:spMkLst>
        </pc:spChg>
        <pc:spChg chg="add">
          <ac:chgData name="Courtney Floyd" userId="S::cfloyd@ivimhealth.com::2101611f-8534-4812-9bdf-7fd861f1110a" providerId="AD" clId="Web-{020504DB-4386-7E66-0C21-D91854972C5F}" dt="2025-02-06T17:42:45.167" v="588"/>
          <ac:spMkLst>
            <pc:docMk/>
            <pc:sldMk cId="0" sldId="289"/>
            <ac:spMk id="333" creationId="{BF120A21-0841-4823-B0C4-28AEBCEF9B78}"/>
          </ac:spMkLst>
        </pc:spChg>
        <pc:spChg chg="add">
          <ac:chgData name="Courtney Floyd" userId="S::cfloyd@ivimhealth.com::2101611f-8534-4812-9bdf-7fd861f1110a" providerId="AD" clId="Web-{020504DB-4386-7E66-0C21-D91854972C5F}" dt="2025-02-06T17:42:45.167" v="588"/>
          <ac:spMkLst>
            <pc:docMk/>
            <pc:sldMk cId="0" sldId="289"/>
            <ac:spMk id="335" creationId="{DBB05BAE-BBD3-4289-899F-A6851503C6B0}"/>
          </ac:spMkLst>
        </pc:spChg>
        <pc:spChg chg="add">
          <ac:chgData name="Courtney Floyd" userId="S::cfloyd@ivimhealth.com::2101611f-8534-4812-9bdf-7fd861f1110a" providerId="AD" clId="Web-{020504DB-4386-7E66-0C21-D91854972C5F}" dt="2025-02-06T17:42:45.167" v="588"/>
          <ac:spMkLst>
            <pc:docMk/>
            <pc:sldMk cId="0" sldId="289"/>
            <ac:spMk id="336" creationId="{3F088236-D655-4F88-B238-E16762358025}"/>
          </ac:spMkLst>
        </pc:spChg>
        <pc:spChg chg="add">
          <ac:chgData name="Courtney Floyd" userId="S::cfloyd@ivimhealth.com::2101611f-8534-4812-9bdf-7fd861f1110a" providerId="AD" clId="Web-{020504DB-4386-7E66-0C21-D91854972C5F}" dt="2025-02-06T17:42:45.167" v="588"/>
          <ac:spMkLst>
            <pc:docMk/>
            <pc:sldMk cId="0" sldId="289"/>
            <ac:spMk id="337" creationId="{9874D11C-36F5-4BBE-A490-019A54E953B0}"/>
          </ac:spMkLst>
        </pc:spChg>
        <pc:graphicFrameChg chg="add del">
          <ac:chgData name="Courtney Floyd" userId="S::cfloyd@ivimhealth.com::2101611f-8534-4812-9bdf-7fd861f1110a" providerId="AD" clId="Web-{020504DB-4386-7E66-0C21-D91854972C5F}" dt="2025-02-06T17:42:45.121" v="587"/>
          <ac:graphicFrameMkLst>
            <pc:docMk/>
            <pc:sldMk cId="0" sldId="289"/>
            <ac:graphicFrameMk id="317" creationId="{CE2C1C5A-D402-022D-DFBF-512A67C68042}"/>
          </ac:graphicFrameMkLst>
        </pc:graphicFrameChg>
      </pc:sldChg>
      <pc:sldChg chg="addSp modSp mod setBg modClrScheme setClrOvrMap chgLayout">
        <pc:chgData name="Courtney Floyd" userId="S::cfloyd@ivimhealth.com::2101611f-8534-4812-9bdf-7fd861f1110a" providerId="AD" clId="Web-{020504DB-4386-7E66-0C21-D91854972C5F}" dt="2025-02-06T17:43:28.184" v="589"/>
        <pc:sldMkLst>
          <pc:docMk/>
          <pc:sldMk cId="0" sldId="290"/>
        </pc:sldMkLst>
        <pc:spChg chg="mod">
          <ac:chgData name="Courtney Floyd" userId="S::cfloyd@ivimhealth.com::2101611f-8534-4812-9bdf-7fd861f1110a" providerId="AD" clId="Web-{020504DB-4386-7E66-0C21-D91854972C5F}" dt="2025-02-06T17:43:28.184" v="589"/>
          <ac:spMkLst>
            <pc:docMk/>
            <pc:sldMk cId="0" sldId="290"/>
            <ac:spMk id="320" creationId="{00000000-0000-0000-0000-000000000000}"/>
          </ac:spMkLst>
        </pc:spChg>
        <pc:spChg chg="mod">
          <ac:chgData name="Courtney Floyd" userId="S::cfloyd@ivimhealth.com::2101611f-8534-4812-9bdf-7fd861f1110a" providerId="AD" clId="Web-{020504DB-4386-7E66-0C21-D91854972C5F}" dt="2025-02-06T17:43:28.184" v="589"/>
          <ac:spMkLst>
            <pc:docMk/>
            <pc:sldMk cId="0" sldId="290"/>
            <ac:spMk id="321" creationId="{00000000-0000-0000-0000-000000000000}"/>
          </ac:spMkLst>
        </pc:spChg>
        <pc:spChg chg="add">
          <ac:chgData name="Courtney Floyd" userId="S::cfloyd@ivimhealth.com::2101611f-8534-4812-9bdf-7fd861f1110a" providerId="AD" clId="Web-{020504DB-4386-7E66-0C21-D91854972C5F}" dt="2025-02-06T17:43:28.184" v="589"/>
          <ac:spMkLst>
            <pc:docMk/>
            <pc:sldMk cId="0" sldId="290"/>
            <ac:spMk id="327" creationId="{3BCB5F6A-9EB0-40B0-9D13-3023E9A20508}"/>
          </ac:spMkLst>
        </pc:spChg>
        <pc:picChg chg="add">
          <ac:chgData name="Courtney Floyd" userId="S::cfloyd@ivimhealth.com::2101611f-8534-4812-9bdf-7fd861f1110a" providerId="AD" clId="Web-{020504DB-4386-7E66-0C21-D91854972C5F}" dt="2025-02-06T17:43:28.184" v="589"/>
          <ac:picMkLst>
            <pc:docMk/>
            <pc:sldMk cId="0" sldId="290"/>
            <ac:picMk id="323" creationId="{4B49C7C7-488F-25DC-9680-BE9F3516BD34}"/>
          </ac:picMkLst>
        </pc:picChg>
      </pc:sldChg>
      <pc:sldChg chg="addSp modSp new mod setBg setClrOvrMap">
        <pc:chgData name="Courtney Floyd" userId="S::cfloyd@ivimhealth.com::2101611f-8534-4812-9bdf-7fd861f1110a" providerId="AD" clId="Web-{020504DB-4386-7E66-0C21-D91854972C5F}" dt="2025-02-06T17:30:35.739" v="374"/>
        <pc:sldMkLst>
          <pc:docMk/>
          <pc:sldMk cId="3180892789" sldId="291"/>
        </pc:sldMkLst>
        <pc:spChg chg="mod ord">
          <ac:chgData name="Courtney Floyd" userId="S::cfloyd@ivimhealth.com::2101611f-8534-4812-9bdf-7fd861f1110a" providerId="AD" clId="Web-{020504DB-4386-7E66-0C21-D91854972C5F}" dt="2025-02-06T17:30:35.739" v="374"/>
          <ac:spMkLst>
            <pc:docMk/>
            <pc:sldMk cId="3180892789" sldId="291"/>
            <ac:spMk id="2" creationId="{6D527D63-3AF7-74C7-EB1F-58FA2233132F}"/>
          </ac:spMkLst>
        </pc:spChg>
        <pc:spChg chg="mod">
          <ac:chgData name="Courtney Floyd" userId="S::cfloyd@ivimhealth.com::2101611f-8534-4812-9bdf-7fd861f1110a" providerId="AD" clId="Web-{020504DB-4386-7E66-0C21-D91854972C5F}" dt="2025-02-06T17:30:35.739" v="374"/>
          <ac:spMkLst>
            <pc:docMk/>
            <pc:sldMk cId="3180892789" sldId="291"/>
            <ac:spMk id="3" creationId="{98A08DF7-6D3D-951A-DE92-15A2721F9A47}"/>
          </ac:spMkLst>
        </pc:spChg>
        <pc:spChg chg="add">
          <ac:chgData name="Courtney Floyd" userId="S::cfloyd@ivimhealth.com::2101611f-8534-4812-9bdf-7fd861f1110a" providerId="AD" clId="Web-{020504DB-4386-7E66-0C21-D91854972C5F}" dt="2025-02-06T17:30:35.739" v="374"/>
          <ac:spMkLst>
            <pc:docMk/>
            <pc:sldMk cId="3180892789" sldId="291"/>
            <ac:spMk id="20" creationId="{27577DEC-D9A5-404D-9789-702F4319BEC8}"/>
          </ac:spMkLst>
        </pc:spChg>
        <pc:grpChg chg="add">
          <ac:chgData name="Courtney Floyd" userId="S::cfloyd@ivimhealth.com::2101611f-8534-4812-9bdf-7fd861f1110a" providerId="AD" clId="Web-{020504DB-4386-7E66-0C21-D91854972C5F}" dt="2025-02-06T17:30:35.739" v="374"/>
          <ac:grpSpMkLst>
            <pc:docMk/>
            <pc:sldMk cId="3180892789" sldId="291"/>
            <ac:grpSpMk id="8" creationId="{28460BD8-AE3F-4AC9-9D0B-717052AA5D3A}"/>
          </ac:grpSpMkLst>
        </pc:grpChg>
        <pc:grpChg chg="add">
          <ac:chgData name="Courtney Floyd" userId="S::cfloyd@ivimhealth.com::2101611f-8534-4812-9bdf-7fd861f1110a" providerId="AD" clId="Web-{020504DB-4386-7E66-0C21-D91854972C5F}" dt="2025-02-06T17:30:35.739" v="374"/>
          <ac:grpSpMkLst>
            <pc:docMk/>
            <pc:sldMk cId="3180892789" sldId="291"/>
            <ac:grpSpMk id="22" creationId="{CEEA9366-CEA8-4F23-B065-4337F0D836FE}"/>
          </ac:grpSpMkLst>
        </pc:grpChg>
      </pc:sldChg>
      <pc:sldChg chg="modSp add ord replId">
        <pc:chgData name="Courtney Floyd" userId="S::cfloyd@ivimhealth.com::2101611f-8534-4812-9bdf-7fd861f1110a" providerId="AD" clId="Web-{020504DB-4386-7E66-0C21-D91854972C5F}" dt="2025-02-06T17:33:51.979" v="397"/>
        <pc:sldMkLst>
          <pc:docMk/>
          <pc:sldMk cId="982867534" sldId="292"/>
        </pc:sldMkLst>
        <pc:spChg chg="mod">
          <ac:chgData name="Courtney Floyd" userId="S::cfloyd@ivimhealth.com::2101611f-8534-4812-9bdf-7fd861f1110a" providerId="AD" clId="Web-{020504DB-4386-7E66-0C21-D91854972C5F}" dt="2025-02-06T17:33:05.165" v="387" actId="20577"/>
          <ac:spMkLst>
            <pc:docMk/>
            <pc:sldMk cId="982867534" sldId="292"/>
            <ac:spMk id="196" creationId="{02C5D43B-B53F-8C80-E54A-0B73D2D216F4}"/>
          </ac:spMkLst>
        </pc:spChg>
        <pc:graphicFrameChg chg="modGraphic">
          <ac:chgData name="Courtney Floyd" userId="S::cfloyd@ivimhealth.com::2101611f-8534-4812-9bdf-7fd861f1110a" providerId="AD" clId="Web-{020504DB-4386-7E66-0C21-D91854972C5F}" dt="2025-02-06T17:33:35.369" v="396" actId="20577"/>
          <ac:graphicFrameMkLst>
            <pc:docMk/>
            <pc:sldMk cId="982867534" sldId="292"/>
            <ac:graphicFrameMk id="227" creationId="{281CF208-C3CC-E4AB-50E1-5B4700345465}"/>
          </ac:graphicFrameMkLst>
        </pc:graphicFrameChg>
      </pc:sldChg>
      <pc:sldChg chg="add replId">
        <pc:chgData name="Courtney Floyd" userId="S::cfloyd@ivimhealth.com::2101611f-8534-4812-9bdf-7fd861f1110a" providerId="AD" clId="Web-{020504DB-4386-7E66-0C21-D91854972C5F}" dt="2025-02-06T17:34:28.902" v="399"/>
        <pc:sldMkLst>
          <pc:docMk/>
          <pc:sldMk cId="3321599433" sldId="293"/>
        </pc:sldMkLst>
      </pc:sldChg>
      <pc:sldChg chg="addSp modSp add replId">
        <pc:chgData name="Courtney Floyd" userId="S::cfloyd@ivimhealth.com::2101611f-8534-4812-9bdf-7fd861f1110a" providerId="AD" clId="Web-{020504DB-4386-7E66-0C21-D91854972C5F}" dt="2025-02-06T17:38:50.754" v="584" actId="20577"/>
        <pc:sldMkLst>
          <pc:docMk/>
          <pc:sldMk cId="4101100097" sldId="294"/>
        </pc:sldMkLst>
        <pc:spChg chg="add mod">
          <ac:chgData name="Courtney Floyd" userId="S::cfloyd@ivimhealth.com::2101611f-8534-4812-9bdf-7fd861f1110a" providerId="AD" clId="Web-{020504DB-4386-7E66-0C21-D91854972C5F}" dt="2025-02-06T17:38:50.754" v="584" actId="20577"/>
          <ac:spMkLst>
            <pc:docMk/>
            <pc:sldMk cId="4101100097" sldId="294"/>
            <ac:spMk id="2" creationId="{74DC47D2-5600-EA9E-3937-055056893595}"/>
          </ac:spMkLst>
        </pc:spChg>
        <pc:spChg chg="mod">
          <ac:chgData name="Courtney Floyd" userId="S::cfloyd@ivimhealth.com::2101611f-8534-4812-9bdf-7fd861f1110a" providerId="AD" clId="Web-{020504DB-4386-7E66-0C21-D91854972C5F}" dt="2025-02-06T17:35:38.295" v="447" actId="14100"/>
          <ac:spMkLst>
            <pc:docMk/>
            <pc:sldMk cId="4101100097" sldId="294"/>
            <ac:spMk id="119" creationId="{87C5CEB8-BFA4-F63D-3611-79CAD2B4D078}"/>
          </ac:spMkLst>
        </pc:spChg>
        <pc:spChg chg="mod">
          <ac:chgData name="Courtney Floyd" userId="S::cfloyd@ivimhealth.com::2101611f-8534-4812-9bdf-7fd861f1110a" providerId="AD" clId="Web-{020504DB-4386-7E66-0C21-D91854972C5F}" dt="2025-02-06T17:35:46.405" v="449" actId="20577"/>
          <ac:spMkLst>
            <pc:docMk/>
            <pc:sldMk cId="4101100097" sldId="294"/>
            <ac:spMk id="120" creationId="{6A30A1DB-1482-1776-5ED6-197E0E9651FA}"/>
          </ac:spMkLst>
        </pc:spChg>
      </pc:sldChg>
      <pc:sldMasterChg chg="del delSldLayout">
        <pc:chgData name="Courtney Floyd" userId="S::cfloyd@ivimhealth.com::2101611f-8534-4812-9bdf-7fd861f1110a" providerId="AD" clId="Web-{020504DB-4386-7E66-0C21-D91854972C5F}" dt="2025-02-06T15:34:47.396" v="0"/>
        <pc:sldMasterMkLst>
          <pc:docMk/>
          <pc:sldMasterMk cId="0" sldId="2147483671"/>
        </pc:sldMasterMkLst>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48"/>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49"/>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0"/>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1"/>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2"/>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3"/>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4"/>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5"/>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6"/>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7"/>
          </pc:sldLayoutMkLst>
        </pc:sldLayoutChg>
        <pc:sldLayoutChg chg="del">
          <pc:chgData name="Courtney Floyd" userId="S::cfloyd@ivimhealth.com::2101611f-8534-4812-9bdf-7fd861f1110a" providerId="AD" clId="Web-{020504DB-4386-7E66-0C21-D91854972C5F}" dt="2025-02-06T15:34:47.396" v="0"/>
          <pc:sldLayoutMkLst>
            <pc:docMk/>
            <pc:sldMasterMk cId="0" sldId="2147483671"/>
            <pc:sldLayoutMk cId="0" sldId="2147483658"/>
          </pc:sldLayoutMkLst>
        </pc:sldLayoutChg>
      </pc:sldMasterChg>
      <pc:sldMasterChg chg="del delSldLayout">
        <pc:chgData name="Courtney Floyd" userId="S::cfloyd@ivimhealth.com::2101611f-8534-4812-9bdf-7fd861f1110a" providerId="AD" clId="Web-{020504DB-4386-7E66-0C21-D91854972C5F}" dt="2025-02-06T15:34:47.396" v="0"/>
        <pc:sldMasterMkLst>
          <pc:docMk/>
          <pc:sldMasterMk cId="0" sldId="2147483672"/>
        </pc:sldMasterMkLst>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59"/>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0"/>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1"/>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2"/>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3"/>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4"/>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5"/>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6"/>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7"/>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8"/>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69"/>
          </pc:sldLayoutMkLst>
        </pc:sldLayoutChg>
        <pc:sldLayoutChg chg="del">
          <pc:chgData name="Courtney Floyd" userId="S::cfloyd@ivimhealth.com::2101611f-8534-4812-9bdf-7fd861f1110a" providerId="AD" clId="Web-{020504DB-4386-7E66-0C21-D91854972C5F}" dt="2025-02-06T15:34:47.396" v="0"/>
          <pc:sldLayoutMkLst>
            <pc:docMk/>
            <pc:sldMasterMk cId="0" sldId="2147483672"/>
            <pc:sldLayoutMk cId="0" sldId="2147483670"/>
          </pc:sldLayoutMkLst>
        </pc:sldLayoutChg>
      </pc:sldMasterChg>
      <pc:sldMasterChg chg="add addSldLayout modSldLayout">
        <pc:chgData name="Courtney Floyd" userId="S::cfloyd@ivimhealth.com::2101611f-8534-4812-9bdf-7fd861f1110a" providerId="AD" clId="Web-{020504DB-4386-7E66-0C21-D91854972C5F}" dt="2025-02-06T15:34:47.396" v="0"/>
        <pc:sldMasterMkLst>
          <pc:docMk/>
          <pc:sldMasterMk cId="2180390881" sldId="2147483673"/>
        </pc:sldMasterMkLst>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3014189590" sldId="2147483674"/>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3885082179" sldId="2147483675"/>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870382628" sldId="2147483676"/>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651445462" sldId="2147483677"/>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745883662" sldId="2147483678"/>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4166312215" sldId="2147483679"/>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72721275" sldId="2147483680"/>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3166100465" sldId="2147483681"/>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4035389485" sldId="2147483682"/>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3103820156" sldId="2147483683"/>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08799254" sldId="2147483684"/>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309759714" sldId="2147483685"/>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3612402958" sldId="2147483686"/>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639892479" sldId="2147483687"/>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539708529" sldId="2147483688"/>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3822701035" sldId="2147483689"/>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1348967750" sldId="2147483690"/>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583678098" sldId="2147483691"/>
          </pc:sldLayoutMkLst>
        </pc:sldLayoutChg>
        <pc:sldLayoutChg chg="add mod replId">
          <pc:chgData name="Courtney Floyd" userId="S::cfloyd@ivimhealth.com::2101611f-8534-4812-9bdf-7fd861f1110a" providerId="AD" clId="Web-{020504DB-4386-7E66-0C21-D91854972C5F}" dt="2025-02-06T15:34:47.396" v="0"/>
          <pc:sldLayoutMkLst>
            <pc:docMk/>
            <pc:sldMasterMk cId="2180390881" sldId="2147483673"/>
            <pc:sldLayoutMk cId="509221774" sldId="2147483692"/>
          </pc:sldLayoutMkLst>
        </pc:sldLayoutChg>
      </pc:sldMasterChg>
    </pc:docChg>
  </pc:docChgLst>
  <pc:docChgLst>
    <pc:chgData name="Courtney Floyd" userId="S::cfloyd@ivimhealth.com::2101611f-8534-4812-9bdf-7fd861f1110a" providerId="AD" clId="Web-{39083A0A-1DA3-7EF2-F8B6-86B844E9C933}"/>
    <pc:docChg chg="delSld">
      <pc:chgData name="Courtney Floyd" userId="S::cfloyd@ivimhealth.com::2101611f-8534-4812-9bdf-7fd861f1110a" providerId="AD" clId="Web-{39083A0A-1DA3-7EF2-F8B6-86B844E9C933}" dt="2025-03-31T19:12:31.022" v="0"/>
      <pc:docMkLst>
        <pc:docMk/>
      </pc:docMkLst>
      <pc:sldChg chg="del">
        <pc:chgData name="Courtney Floyd" userId="S::cfloyd@ivimhealth.com::2101611f-8534-4812-9bdf-7fd861f1110a" providerId="AD" clId="Web-{39083A0A-1DA3-7EF2-F8B6-86B844E9C933}" dt="2025-03-31T19:12:31.022" v="0"/>
        <pc:sldMkLst>
          <pc:docMk/>
          <pc:sldMk cId="0" sldId="260"/>
        </pc:sldMkLst>
      </pc:sldChg>
    </pc:docChg>
  </pc:docChgLst>
  <pc:docChgLst>
    <pc:chgData name="Courtney Floyd" userId="S::cfloyd@ivimhealth.com::2101611f-8534-4812-9bdf-7fd861f1110a" providerId="AD" clId="Web-{2ECC6D38-E4A3-A590-505C-BDF2AA57567C}"/>
    <pc:docChg chg="addSld modSld">
      <pc:chgData name="Courtney Floyd" userId="S::cfloyd@ivimhealth.com::2101611f-8534-4812-9bdf-7fd861f1110a" providerId="AD" clId="Web-{2ECC6D38-E4A3-A590-505C-BDF2AA57567C}" dt="2025-03-31T15:47:14.923" v="63" actId="20577"/>
      <pc:docMkLst>
        <pc:docMk/>
      </pc:docMkLst>
      <pc:sldChg chg="modSp">
        <pc:chgData name="Courtney Floyd" userId="S::cfloyd@ivimhealth.com::2101611f-8534-4812-9bdf-7fd861f1110a" providerId="AD" clId="Web-{2ECC6D38-E4A3-A590-505C-BDF2AA57567C}" dt="2025-03-31T15:44:50.028" v="1" actId="20577"/>
        <pc:sldMkLst>
          <pc:docMk/>
          <pc:sldMk cId="0" sldId="278"/>
        </pc:sldMkLst>
        <pc:spChg chg="mod">
          <ac:chgData name="Courtney Floyd" userId="S::cfloyd@ivimhealth.com::2101611f-8534-4812-9bdf-7fd861f1110a" providerId="AD" clId="Web-{2ECC6D38-E4A3-A590-505C-BDF2AA57567C}" dt="2025-03-31T15:44:50.028" v="1" actId="20577"/>
          <ac:spMkLst>
            <pc:docMk/>
            <pc:sldMk cId="0" sldId="278"/>
            <ac:spMk id="247" creationId="{00000000-0000-0000-0000-000000000000}"/>
          </ac:spMkLst>
        </pc:spChg>
      </pc:sldChg>
      <pc:sldChg chg="modSp">
        <pc:chgData name="Courtney Floyd" userId="S::cfloyd@ivimhealth.com::2101611f-8534-4812-9bdf-7fd861f1110a" providerId="AD" clId="Web-{2ECC6D38-E4A3-A590-505C-BDF2AA57567C}" dt="2025-03-31T15:46:24.140" v="24" actId="20577"/>
        <pc:sldMkLst>
          <pc:docMk/>
          <pc:sldMk cId="0" sldId="290"/>
        </pc:sldMkLst>
        <pc:spChg chg="mod">
          <ac:chgData name="Courtney Floyd" userId="S::cfloyd@ivimhealth.com::2101611f-8534-4812-9bdf-7fd861f1110a" providerId="AD" clId="Web-{2ECC6D38-E4A3-A590-505C-BDF2AA57567C}" dt="2025-03-31T15:46:24.140" v="24" actId="20577"/>
          <ac:spMkLst>
            <pc:docMk/>
            <pc:sldMk cId="0" sldId="290"/>
            <ac:spMk id="320" creationId="{00000000-0000-0000-0000-000000000000}"/>
          </ac:spMkLst>
        </pc:spChg>
      </pc:sldChg>
      <pc:sldChg chg="modSp new">
        <pc:chgData name="Courtney Floyd" userId="S::cfloyd@ivimhealth.com::2101611f-8534-4812-9bdf-7fd861f1110a" providerId="AD" clId="Web-{2ECC6D38-E4A3-A590-505C-BDF2AA57567C}" dt="2025-03-31T15:47:14.923" v="63" actId="20577"/>
        <pc:sldMkLst>
          <pc:docMk/>
          <pc:sldMk cId="379979855" sldId="295"/>
        </pc:sldMkLst>
        <pc:spChg chg="mod">
          <ac:chgData name="Courtney Floyd" userId="S::cfloyd@ivimhealth.com::2101611f-8534-4812-9bdf-7fd861f1110a" providerId="AD" clId="Web-{2ECC6D38-E4A3-A590-505C-BDF2AA57567C}" dt="2025-03-31T15:46:37.734" v="27" actId="20577"/>
          <ac:spMkLst>
            <pc:docMk/>
            <pc:sldMk cId="379979855" sldId="295"/>
            <ac:spMk id="2" creationId="{51162EF9-611C-21EF-949E-C2C43BE10A98}"/>
          </ac:spMkLst>
        </pc:spChg>
        <pc:spChg chg="mod">
          <ac:chgData name="Courtney Floyd" userId="S::cfloyd@ivimhealth.com::2101611f-8534-4812-9bdf-7fd861f1110a" providerId="AD" clId="Web-{2ECC6D38-E4A3-A590-505C-BDF2AA57567C}" dt="2025-03-31T15:47:14.923" v="63" actId="20577"/>
          <ac:spMkLst>
            <pc:docMk/>
            <pc:sldMk cId="379979855" sldId="295"/>
            <ac:spMk id="3" creationId="{8FE10121-A54B-CCE1-73BC-69AC9FD62F0D}"/>
          </ac:spMkLst>
        </pc:spChg>
      </pc:sldChg>
    </pc:docChg>
  </pc:docChgLst>
  <pc:docChgLst>
    <pc:chgData name="Courtney Floyd" userId="S::cfloyd@ivimhealth.com::2101611f-8534-4812-9bdf-7fd861f1110a" providerId="AD" clId="Web-{C005BD3C-15B0-CE5F-229C-2888ACE94D4E}"/>
    <pc:docChg chg="addSld modSld">
      <pc:chgData name="Courtney Floyd" userId="S::cfloyd@ivimhealth.com::2101611f-8534-4812-9bdf-7fd861f1110a" providerId="AD" clId="Web-{C005BD3C-15B0-CE5F-229C-2888ACE94D4E}" dt="2025-04-03T20:57:56.301" v="47" actId="1076"/>
      <pc:docMkLst>
        <pc:docMk/>
      </pc:docMkLst>
      <pc:sldChg chg="addSp modSp">
        <pc:chgData name="Courtney Floyd" userId="S::cfloyd@ivimhealth.com::2101611f-8534-4812-9bdf-7fd861f1110a" providerId="AD" clId="Web-{C005BD3C-15B0-CE5F-229C-2888ACE94D4E}" dt="2025-04-03T20:57:56.301" v="47" actId="1076"/>
        <pc:sldMkLst>
          <pc:docMk/>
          <pc:sldMk cId="0" sldId="256"/>
        </pc:sldMkLst>
        <pc:spChg chg="add mod">
          <ac:chgData name="Courtney Floyd" userId="S::cfloyd@ivimhealth.com::2101611f-8534-4812-9bdf-7fd861f1110a" providerId="AD" clId="Web-{C005BD3C-15B0-CE5F-229C-2888ACE94D4E}" dt="2025-04-03T20:57:56.301" v="47" actId="1076"/>
          <ac:spMkLst>
            <pc:docMk/>
            <pc:sldMk cId="0" sldId="256"/>
            <ac:spMk id="2" creationId="{6D866C52-BC13-059C-E636-DA8C7527F920}"/>
          </ac:spMkLst>
        </pc:spChg>
      </pc:sldChg>
      <pc:sldChg chg="modSp">
        <pc:chgData name="Courtney Floyd" userId="S::cfloyd@ivimhealth.com::2101611f-8534-4812-9bdf-7fd861f1110a" providerId="AD" clId="Web-{C005BD3C-15B0-CE5F-229C-2888ACE94D4E}" dt="2025-04-03T20:02:37.308" v="23" actId="20577"/>
        <pc:sldMkLst>
          <pc:docMk/>
          <pc:sldMk cId="0" sldId="268"/>
        </pc:sldMkLst>
        <pc:spChg chg="mod">
          <ac:chgData name="Courtney Floyd" userId="S::cfloyd@ivimhealth.com::2101611f-8534-4812-9bdf-7fd861f1110a" providerId="AD" clId="Web-{C005BD3C-15B0-CE5F-229C-2888ACE94D4E}" dt="2025-04-03T20:02:37.308" v="23" actId="20577"/>
          <ac:spMkLst>
            <pc:docMk/>
            <pc:sldMk cId="0" sldId="268"/>
            <ac:spMk id="184" creationId="{00000000-0000-0000-0000-000000000000}"/>
          </ac:spMkLst>
        </pc:spChg>
      </pc:sldChg>
      <pc:sldChg chg="modSp">
        <pc:chgData name="Courtney Floyd" userId="S::cfloyd@ivimhealth.com::2101611f-8534-4812-9bdf-7fd861f1110a" providerId="AD" clId="Web-{C005BD3C-15B0-CE5F-229C-2888ACE94D4E}" dt="2025-04-03T20:00:55.367" v="17" actId="20577"/>
        <pc:sldMkLst>
          <pc:docMk/>
          <pc:sldMk cId="0" sldId="275"/>
        </pc:sldMkLst>
        <pc:spChg chg="mod">
          <ac:chgData name="Courtney Floyd" userId="S::cfloyd@ivimhealth.com::2101611f-8534-4812-9bdf-7fd861f1110a" providerId="AD" clId="Web-{C005BD3C-15B0-CE5F-229C-2888ACE94D4E}" dt="2025-04-03T20:00:55.367" v="17" actId="20577"/>
          <ac:spMkLst>
            <pc:docMk/>
            <pc:sldMk cId="0" sldId="275"/>
            <ac:spMk id="228" creationId="{00000000-0000-0000-0000-000000000000}"/>
          </ac:spMkLst>
        </pc:spChg>
      </pc:sldChg>
      <pc:sldChg chg="modSp">
        <pc:chgData name="Courtney Floyd" userId="S::cfloyd@ivimhealth.com::2101611f-8534-4812-9bdf-7fd861f1110a" providerId="AD" clId="Web-{C005BD3C-15B0-CE5F-229C-2888ACE94D4E}" dt="2025-04-03T20:00:39.007" v="14" actId="20577"/>
        <pc:sldMkLst>
          <pc:docMk/>
          <pc:sldMk cId="0" sldId="276"/>
        </pc:sldMkLst>
        <pc:spChg chg="mod">
          <ac:chgData name="Courtney Floyd" userId="S::cfloyd@ivimhealth.com::2101611f-8534-4812-9bdf-7fd861f1110a" providerId="AD" clId="Web-{C005BD3C-15B0-CE5F-229C-2888ACE94D4E}" dt="2025-04-03T20:00:18.991" v="10" actId="20577"/>
          <ac:spMkLst>
            <pc:docMk/>
            <pc:sldMk cId="0" sldId="276"/>
            <ac:spMk id="234" creationId="{00000000-0000-0000-0000-000000000000}"/>
          </ac:spMkLst>
        </pc:spChg>
        <pc:spChg chg="mod">
          <ac:chgData name="Courtney Floyd" userId="S::cfloyd@ivimhealth.com::2101611f-8534-4812-9bdf-7fd861f1110a" providerId="AD" clId="Web-{C005BD3C-15B0-CE5F-229C-2888ACE94D4E}" dt="2025-04-03T20:00:39.007" v="14" actId="20577"/>
          <ac:spMkLst>
            <pc:docMk/>
            <pc:sldMk cId="0" sldId="276"/>
            <ac:spMk id="235" creationId="{00000000-0000-0000-0000-000000000000}"/>
          </ac:spMkLst>
        </pc:spChg>
      </pc:sldChg>
      <pc:sldChg chg="modSp">
        <pc:chgData name="Courtney Floyd" userId="S::cfloyd@ivimhealth.com::2101611f-8534-4812-9bdf-7fd861f1110a" providerId="AD" clId="Web-{C005BD3C-15B0-CE5F-229C-2888ACE94D4E}" dt="2025-04-03T20:01:16.915" v="21" actId="20577"/>
        <pc:sldMkLst>
          <pc:docMk/>
          <pc:sldMk cId="0" sldId="278"/>
        </pc:sldMkLst>
        <pc:spChg chg="mod">
          <ac:chgData name="Courtney Floyd" userId="S::cfloyd@ivimhealth.com::2101611f-8534-4812-9bdf-7fd861f1110a" providerId="AD" clId="Web-{C005BD3C-15B0-CE5F-229C-2888ACE94D4E}" dt="2025-04-03T20:01:05.664" v="19" actId="20577"/>
          <ac:spMkLst>
            <pc:docMk/>
            <pc:sldMk cId="0" sldId="278"/>
            <ac:spMk id="247" creationId="{00000000-0000-0000-0000-000000000000}"/>
          </ac:spMkLst>
        </pc:spChg>
        <pc:spChg chg="mod">
          <ac:chgData name="Courtney Floyd" userId="S::cfloyd@ivimhealth.com::2101611f-8534-4812-9bdf-7fd861f1110a" providerId="AD" clId="Web-{C005BD3C-15B0-CE5F-229C-2888ACE94D4E}" dt="2025-04-03T20:01:16.915" v="21" actId="20577"/>
          <ac:spMkLst>
            <pc:docMk/>
            <pc:sldMk cId="0" sldId="278"/>
            <ac:spMk id="248" creationId="{00000000-0000-0000-0000-000000000000}"/>
          </ac:spMkLst>
        </pc:spChg>
      </pc:sldChg>
      <pc:sldChg chg="modSp">
        <pc:chgData name="Courtney Floyd" userId="S::cfloyd@ivimhealth.com::2101611f-8534-4812-9bdf-7fd861f1110a" providerId="AD" clId="Web-{C005BD3C-15B0-CE5F-229C-2888ACE94D4E}" dt="2025-04-03T20:56:56.203" v="31" actId="20577"/>
        <pc:sldMkLst>
          <pc:docMk/>
          <pc:sldMk cId="0" sldId="290"/>
        </pc:sldMkLst>
        <pc:spChg chg="mod">
          <ac:chgData name="Courtney Floyd" userId="S::cfloyd@ivimhealth.com::2101611f-8534-4812-9bdf-7fd861f1110a" providerId="AD" clId="Web-{C005BD3C-15B0-CE5F-229C-2888ACE94D4E}" dt="2025-04-03T20:56:56.203" v="31" actId="20577"/>
          <ac:spMkLst>
            <pc:docMk/>
            <pc:sldMk cId="0" sldId="290"/>
            <ac:spMk id="321" creationId="{00000000-0000-0000-0000-000000000000}"/>
          </ac:spMkLst>
        </pc:spChg>
      </pc:sldChg>
      <pc:sldChg chg="addSp delSp modSp new mod setBg">
        <pc:chgData name="Courtney Floyd" userId="S::cfloyd@ivimhealth.com::2101611f-8534-4812-9bdf-7fd861f1110a" providerId="AD" clId="Web-{C005BD3C-15B0-CE5F-229C-2888ACE94D4E}" dt="2025-04-03T20:00:04.115" v="8" actId="14100"/>
        <pc:sldMkLst>
          <pc:docMk/>
          <pc:sldMk cId="3569683739" sldId="296"/>
        </pc:sldMkLst>
        <pc:spChg chg="del">
          <ac:chgData name="Courtney Floyd" userId="S::cfloyd@ivimhealth.com::2101611f-8534-4812-9bdf-7fd861f1110a" providerId="AD" clId="Web-{C005BD3C-15B0-CE5F-229C-2888ACE94D4E}" dt="2025-04-03T19:59:25.489" v="1"/>
          <ac:spMkLst>
            <pc:docMk/>
            <pc:sldMk cId="3569683739" sldId="296"/>
            <ac:spMk id="2" creationId="{001FCE6C-9EDD-7909-6938-CFEBEF900BFE}"/>
          </ac:spMkLst>
        </pc:spChg>
        <pc:spChg chg="del">
          <ac:chgData name="Courtney Floyd" userId="S::cfloyd@ivimhealth.com::2101611f-8534-4812-9bdf-7fd861f1110a" providerId="AD" clId="Web-{C005BD3C-15B0-CE5F-229C-2888ACE94D4E}" dt="2025-04-03T19:59:27.661" v="2"/>
          <ac:spMkLst>
            <pc:docMk/>
            <pc:sldMk cId="3569683739" sldId="296"/>
            <ac:spMk id="3" creationId="{944DB51C-713D-7369-7119-36F1117B2520}"/>
          </ac:spMkLst>
        </pc:spChg>
        <pc:spChg chg="del">
          <ac:chgData name="Courtney Floyd" userId="S::cfloyd@ivimhealth.com::2101611f-8534-4812-9bdf-7fd861f1110a" providerId="AD" clId="Web-{C005BD3C-15B0-CE5F-229C-2888ACE94D4E}" dt="2025-04-03T19:59:30.270" v="3"/>
          <ac:spMkLst>
            <pc:docMk/>
            <pc:sldMk cId="3569683739" sldId="296"/>
            <ac:spMk id="4" creationId="{5C330B05-FF1B-F54E-6122-DD49C8C2EBBC}"/>
          </ac:spMkLst>
        </pc:spChg>
        <pc:spChg chg="add">
          <ac:chgData name="Courtney Floyd" userId="S::cfloyd@ivimhealth.com::2101611f-8534-4812-9bdf-7fd861f1110a" providerId="AD" clId="Web-{C005BD3C-15B0-CE5F-229C-2888ACE94D4E}" dt="2025-04-03T19:59:38.380" v="5"/>
          <ac:spMkLst>
            <pc:docMk/>
            <pc:sldMk cId="3569683739" sldId="296"/>
            <ac:spMk id="22" creationId="{03E8462A-FEBA-4848-81CC-3F8DA3E477BE}"/>
          </ac:spMkLst>
        </pc:spChg>
        <pc:spChg chg="add">
          <ac:chgData name="Courtney Floyd" userId="S::cfloyd@ivimhealth.com::2101611f-8534-4812-9bdf-7fd861f1110a" providerId="AD" clId="Web-{C005BD3C-15B0-CE5F-229C-2888ACE94D4E}" dt="2025-04-03T19:59:38.380" v="5"/>
          <ac:spMkLst>
            <pc:docMk/>
            <pc:sldMk cId="3569683739" sldId="296"/>
            <ac:spMk id="35" creationId="{7941F9B1-B01B-4A84-89D9-B169AEB4E456}"/>
          </ac:spMkLst>
        </pc:spChg>
        <pc:grpChg chg="add">
          <ac:chgData name="Courtney Floyd" userId="S::cfloyd@ivimhealth.com::2101611f-8534-4812-9bdf-7fd861f1110a" providerId="AD" clId="Web-{C005BD3C-15B0-CE5F-229C-2888ACE94D4E}" dt="2025-04-03T19:59:38.380" v="5"/>
          <ac:grpSpMkLst>
            <pc:docMk/>
            <pc:sldMk cId="3569683739" sldId="296"/>
            <ac:grpSpMk id="10" creationId="{609316A9-990D-4EC3-A671-70EE5C1493A4}"/>
          </ac:grpSpMkLst>
        </pc:grpChg>
        <pc:grpChg chg="add">
          <ac:chgData name="Courtney Floyd" userId="S::cfloyd@ivimhealth.com::2101611f-8534-4812-9bdf-7fd861f1110a" providerId="AD" clId="Web-{C005BD3C-15B0-CE5F-229C-2888ACE94D4E}" dt="2025-04-03T19:59:38.380" v="5"/>
          <ac:grpSpMkLst>
            <pc:docMk/>
            <pc:sldMk cId="3569683739" sldId="296"/>
            <ac:grpSpMk id="24" creationId="{2109F83F-40FE-4DB3-84CC-09FB3340D06D}"/>
          </ac:grpSpMkLst>
        </pc:grpChg>
        <pc:picChg chg="add mod">
          <ac:chgData name="Courtney Floyd" userId="S::cfloyd@ivimhealth.com::2101611f-8534-4812-9bdf-7fd861f1110a" providerId="AD" clId="Web-{C005BD3C-15B0-CE5F-229C-2888ACE94D4E}" dt="2025-04-03T20:00:04.115" v="8" actId="14100"/>
          <ac:picMkLst>
            <pc:docMk/>
            <pc:sldMk cId="3569683739" sldId="296"/>
            <ac:picMk id="5" creationId="{839DF223-B57B-2154-350C-589D1662D37A}"/>
          </ac:picMkLst>
        </pc:picChg>
      </pc:sldChg>
      <pc:sldChg chg="modSp new">
        <pc:chgData name="Courtney Floyd" userId="S::cfloyd@ivimhealth.com::2101611f-8534-4812-9bdf-7fd861f1110a" providerId="AD" clId="Web-{C005BD3C-15B0-CE5F-229C-2888ACE94D4E}" dt="2025-04-03T20:57:32.940" v="37" actId="14100"/>
        <pc:sldMkLst>
          <pc:docMk/>
          <pc:sldMk cId="3419690342" sldId="297"/>
        </pc:sldMkLst>
        <pc:spChg chg="mod">
          <ac:chgData name="Courtney Floyd" userId="S::cfloyd@ivimhealth.com::2101611f-8534-4812-9bdf-7fd861f1110a" providerId="AD" clId="Web-{C005BD3C-15B0-CE5F-229C-2888ACE94D4E}" dt="2025-04-03T20:57:32.940" v="37" actId="14100"/>
          <ac:spMkLst>
            <pc:docMk/>
            <pc:sldMk cId="3419690342" sldId="297"/>
            <ac:spMk id="2" creationId="{BE0CF6DB-8AEF-6257-C306-0B8ADF43E78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2A732F-1BB1-4F01-B95C-D97F9789012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2B9186EB-7C73-4868-BF4E-E83BAEE1455E}">
      <dgm:prSet phldr="0"/>
      <dgm:spPr/>
      <dgm:t>
        <a:bodyPr/>
        <a:lstStyle/>
        <a:p>
          <a:r>
            <a:rPr lang="en-US">
              <a:latin typeface="Trebuchet MS" panose="020B0603020202020204"/>
            </a:rPr>
            <a:t>Ghrelin</a:t>
          </a:r>
          <a:endParaRPr lang="en-US"/>
        </a:p>
      </dgm:t>
    </dgm:pt>
    <dgm:pt modelId="{A75F8B05-CC44-4D61-88FC-D9F07A9C88D7}" type="parTrans" cxnId="{3159A45D-DF77-4FBA-BD10-7704ED1965C5}">
      <dgm:prSet/>
      <dgm:spPr/>
      <dgm:t>
        <a:bodyPr/>
        <a:lstStyle/>
        <a:p>
          <a:endParaRPr lang="en-US"/>
        </a:p>
      </dgm:t>
    </dgm:pt>
    <dgm:pt modelId="{ECD5C387-EE9A-4CCB-A5F3-DD34F0067AD6}" type="sibTrans" cxnId="{3159A45D-DF77-4FBA-BD10-7704ED1965C5}">
      <dgm:prSet/>
      <dgm:spPr/>
      <dgm:t>
        <a:bodyPr/>
        <a:lstStyle/>
        <a:p>
          <a:endParaRPr lang="en-US"/>
        </a:p>
      </dgm:t>
    </dgm:pt>
    <dgm:pt modelId="{5F016087-A8FF-4FDD-8E22-6A1F0DAEDD86}">
      <dgm:prSet phldr="0"/>
      <dgm:spPr/>
      <dgm:t>
        <a:bodyPr/>
        <a:lstStyle/>
        <a:p>
          <a:pPr algn="l">
            <a:lnSpc>
              <a:spcPct val="90000"/>
            </a:lnSpc>
          </a:pPr>
          <a:r>
            <a:rPr lang="en-US">
              <a:solidFill>
                <a:srgbClr val="FFFFFF"/>
              </a:solidFill>
              <a:latin typeface="Trebuchet MS" panose="020B0603020202020204"/>
            </a:rPr>
            <a:t>Significant decrease with a sleeve gastrectomy </a:t>
          </a:r>
          <a:endParaRPr lang="en-US">
            <a:solidFill>
              <a:srgbClr val="FFFFFF"/>
            </a:solidFill>
          </a:endParaRPr>
        </a:p>
      </dgm:t>
    </dgm:pt>
    <dgm:pt modelId="{4C3AD349-19F0-4EFF-814A-F36CB71A58C8}" type="parTrans" cxnId="{B00F5F63-E1F0-4E63-8069-26B7EB33E00B}">
      <dgm:prSet/>
      <dgm:spPr/>
    </dgm:pt>
    <dgm:pt modelId="{4D80B58B-A1AD-4F27-9B5A-965C6755BF85}" type="sibTrans" cxnId="{B00F5F63-E1F0-4E63-8069-26B7EB33E00B}">
      <dgm:prSet/>
      <dgm:spPr/>
    </dgm:pt>
    <dgm:pt modelId="{94A7EAF1-53A7-4522-99D8-13AD0A877D4A}">
      <dgm:prSet phldr="0"/>
      <dgm:spPr/>
      <dgm:t>
        <a:bodyPr/>
        <a:lstStyle/>
        <a:p>
          <a:pPr algn="l" rtl="0">
            <a:lnSpc>
              <a:spcPct val="90000"/>
            </a:lnSpc>
          </a:pPr>
          <a:r>
            <a:rPr lang="en-US">
              <a:solidFill>
                <a:srgbClr val="FFFFFF"/>
              </a:solidFill>
              <a:latin typeface="Trebuchet MS" panose="020B0603020202020204"/>
            </a:rPr>
            <a:t>“hunger hormone”</a:t>
          </a:r>
        </a:p>
      </dgm:t>
    </dgm:pt>
    <dgm:pt modelId="{A0F81F08-C07F-4CBC-99F4-C7AFEC039F62}" type="parTrans" cxnId="{879DCB85-0A19-4B2D-BE1C-7BABBFED23FB}">
      <dgm:prSet/>
      <dgm:spPr/>
    </dgm:pt>
    <dgm:pt modelId="{FD3CA856-17BF-41E9-BF7D-089F7107B61E}" type="sibTrans" cxnId="{879DCB85-0A19-4B2D-BE1C-7BABBFED23FB}">
      <dgm:prSet/>
      <dgm:spPr/>
    </dgm:pt>
    <dgm:pt modelId="{FDF17014-0D01-44A3-AAE9-42A1F1F4E07A}">
      <dgm:prSet phldr="0"/>
      <dgm:spPr/>
      <dgm:t>
        <a:bodyPr/>
        <a:lstStyle/>
        <a:p>
          <a:pPr algn="l">
            <a:lnSpc>
              <a:spcPct val="90000"/>
            </a:lnSpc>
          </a:pPr>
          <a:r>
            <a:rPr lang="en-US">
              <a:solidFill>
                <a:srgbClr val="FFFFFF"/>
              </a:solidFill>
              <a:latin typeface="Trebuchet MS" panose="020B0603020202020204"/>
            </a:rPr>
            <a:t>Secreted by the gastric fundus and body </a:t>
          </a:r>
        </a:p>
      </dgm:t>
    </dgm:pt>
    <dgm:pt modelId="{4679B30F-6D89-4802-901F-8C5989D6DC73}" type="parTrans" cxnId="{4408549F-66EE-46C7-956A-A8B3B0131CD3}">
      <dgm:prSet/>
      <dgm:spPr/>
    </dgm:pt>
    <dgm:pt modelId="{D1DDF87E-FDC1-4CB7-B04D-F3FD7C93095C}" type="sibTrans" cxnId="{4408549F-66EE-46C7-956A-A8B3B0131CD3}">
      <dgm:prSet/>
      <dgm:spPr/>
    </dgm:pt>
    <dgm:pt modelId="{3DB16B61-6E4A-41E3-8999-1EE0F4F45977}">
      <dgm:prSet phldr="0"/>
      <dgm:spPr/>
      <dgm:t>
        <a:bodyPr/>
        <a:lstStyle/>
        <a:p>
          <a:pPr algn="l">
            <a:lnSpc>
              <a:spcPct val="90000"/>
            </a:lnSpc>
          </a:pPr>
          <a:r>
            <a:rPr lang="en-US">
              <a:solidFill>
                <a:srgbClr val="FFFFFF"/>
              </a:solidFill>
              <a:latin typeface="Trebuchet MS" panose="020B0603020202020204"/>
            </a:rPr>
            <a:t>When stomach is empty ghrelin is secreted. Levels surge and peak prior to meals. </a:t>
          </a:r>
        </a:p>
      </dgm:t>
    </dgm:pt>
    <dgm:pt modelId="{DF53D461-2E06-4475-8C42-A00512942883}" type="parTrans" cxnId="{28DD1AF4-9E06-4FC5-882F-7A1820409330}">
      <dgm:prSet/>
      <dgm:spPr/>
    </dgm:pt>
    <dgm:pt modelId="{47F2DB9C-B357-4AA2-AC41-C90E93378272}" type="sibTrans" cxnId="{28DD1AF4-9E06-4FC5-882F-7A1820409330}">
      <dgm:prSet/>
      <dgm:spPr/>
    </dgm:pt>
    <dgm:pt modelId="{2A26CD26-253E-48DA-B81E-BED43332C100}">
      <dgm:prSet phldr="0"/>
      <dgm:spPr/>
      <dgm:t>
        <a:bodyPr/>
        <a:lstStyle/>
        <a:p>
          <a:pPr algn="l">
            <a:lnSpc>
              <a:spcPct val="90000"/>
            </a:lnSpc>
          </a:pPr>
          <a:r>
            <a:rPr lang="en-US">
              <a:solidFill>
                <a:srgbClr val="FFFFFF"/>
              </a:solidFill>
              <a:latin typeface="Trebuchet MS" panose="020B0603020202020204"/>
            </a:rPr>
            <a:t>When stomach is stretched secretion is inhibited, levels drop after meal and nutrient ingestion (less of a drop in patients with obesity)</a:t>
          </a:r>
        </a:p>
      </dgm:t>
    </dgm:pt>
    <dgm:pt modelId="{EBB37AF0-F04C-4C59-A80B-B190FEBA3E22}" type="parTrans" cxnId="{1D46EAE8-7D37-42A3-A3CA-1087967849A8}">
      <dgm:prSet/>
      <dgm:spPr/>
    </dgm:pt>
    <dgm:pt modelId="{2977D4E8-BC66-4075-BD3C-A586233606BC}" type="sibTrans" cxnId="{1D46EAE8-7D37-42A3-A3CA-1087967849A8}">
      <dgm:prSet/>
      <dgm:spPr/>
    </dgm:pt>
    <dgm:pt modelId="{3F391D6A-9F4B-4EB5-8067-45A961126DD7}">
      <dgm:prSet phldr="0"/>
      <dgm:spPr/>
      <dgm:t>
        <a:bodyPr/>
        <a:lstStyle/>
        <a:p>
          <a:pPr algn="l">
            <a:lnSpc>
              <a:spcPct val="90000"/>
            </a:lnSpc>
          </a:pPr>
          <a:r>
            <a:rPr lang="en-US">
              <a:solidFill>
                <a:srgbClr val="FFFFFF"/>
              </a:solidFill>
              <a:latin typeface="Trebuchet MS" panose="020B0603020202020204"/>
            </a:rPr>
            <a:t>Stimulates NPY/</a:t>
          </a:r>
          <a:r>
            <a:rPr lang="en-US" err="1">
              <a:solidFill>
                <a:srgbClr val="FFFFFF"/>
              </a:solidFill>
              <a:latin typeface="Trebuchet MS" panose="020B0603020202020204"/>
            </a:rPr>
            <a:t>AgRP</a:t>
          </a:r>
          <a:r>
            <a:rPr lang="en-US">
              <a:solidFill>
                <a:srgbClr val="FFFFFF"/>
              </a:solidFill>
              <a:latin typeface="Trebuchet MS" panose="020B0603020202020204"/>
            </a:rPr>
            <a:t> in CNS</a:t>
          </a:r>
        </a:p>
      </dgm:t>
    </dgm:pt>
    <dgm:pt modelId="{5F734FAD-F89A-4E86-844B-3D6136DCC077}" type="parTrans" cxnId="{76224F47-7CA1-4C8C-BEB6-E71A5FB1C324}">
      <dgm:prSet/>
      <dgm:spPr/>
    </dgm:pt>
    <dgm:pt modelId="{488CB2C0-33E8-4350-B82A-6323639AEDD6}" type="sibTrans" cxnId="{76224F47-7CA1-4C8C-BEB6-E71A5FB1C324}">
      <dgm:prSet/>
      <dgm:spPr/>
    </dgm:pt>
    <dgm:pt modelId="{4E5D79D0-4E52-4A8D-9BA6-C4ECF4A2E16D}">
      <dgm:prSet phldr="0"/>
      <dgm:spPr/>
      <dgm:t>
        <a:bodyPr/>
        <a:lstStyle/>
        <a:p>
          <a:pPr algn="l">
            <a:lnSpc>
              <a:spcPct val="90000"/>
            </a:lnSpc>
          </a:pPr>
          <a:r>
            <a:rPr lang="en-US">
              <a:solidFill>
                <a:srgbClr val="FFFFFF"/>
              </a:solidFill>
              <a:latin typeface="Trebuchet MS" panose="020B0603020202020204"/>
            </a:rPr>
            <a:t>Vagotomy inhibits ghrelin</a:t>
          </a:r>
        </a:p>
      </dgm:t>
    </dgm:pt>
    <dgm:pt modelId="{1D0E0569-2FFE-42BF-85E6-F8D1E1CFD921}" type="parTrans" cxnId="{B0107C3B-1250-4308-A4B0-43D684989DB2}">
      <dgm:prSet/>
      <dgm:spPr/>
    </dgm:pt>
    <dgm:pt modelId="{3E22CD63-D0D1-4B8B-BE80-E0E4AB14A104}" type="sibTrans" cxnId="{B0107C3B-1250-4308-A4B0-43D684989DB2}">
      <dgm:prSet/>
      <dgm:spPr/>
    </dgm:pt>
    <dgm:pt modelId="{7703F45D-D372-4670-8ACB-B10C1D9D6303}" type="pres">
      <dgm:prSet presAssocID="{2F2A732F-1BB1-4F01-B95C-D97F97890128}" presName="linear" presStyleCnt="0">
        <dgm:presLayoutVars>
          <dgm:animLvl val="lvl"/>
          <dgm:resizeHandles val="exact"/>
        </dgm:presLayoutVars>
      </dgm:prSet>
      <dgm:spPr/>
    </dgm:pt>
    <dgm:pt modelId="{CC7736AE-45D2-48DB-A4EE-70AAC2CBDBF3}" type="pres">
      <dgm:prSet presAssocID="{2B9186EB-7C73-4868-BF4E-E83BAEE1455E}" presName="parentText" presStyleLbl="node1" presStyleIdx="0" presStyleCnt="1">
        <dgm:presLayoutVars>
          <dgm:chMax val="0"/>
          <dgm:bulletEnabled val="1"/>
        </dgm:presLayoutVars>
      </dgm:prSet>
      <dgm:spPr/>
    </dgm:pt>
    <dgm:pt modelId="{65E187C4-EE88-429A-9D4E-3712F2E6A785}" type="pres">
      <dgm:prSet presAssocID="{2B9186EB-7C73-4868-BF4E-E83BAEE1455E}" presName="childText" presStyleLbl="revTx" presStyleIdx="0" presStyleCnt="1">
        <dgm:presLayoutVars>
          <dgm:bulletEnabled val="1"/>
        </dgm:presLayoutVars>
      </dgm:prSet>
      <dgm:spPr/>
    </dgm:pt>
  </dgm:ptLst>
  <dgm:cxnLst>
    <dgm:cxn modelId="{D1D9CA12-F1F4-4CDC-9A71-91D73E201963}" type="presOf" srcId="{2B9186EB-7C73-4868-BF4E-E83BAEE1455E}" destId="{CC7736AE-45D2-48DB-A4EE-70AAC2CBDBF3}" srcOrd="0" destOrd="0" presId="urn:microsoft.com/office/officeart/2005/8/layout/vList2"/>
    <dgm:cxn modelId="{180C4C21-C61C-4C3B-9E91-FEA9B61B5C5F}" type="presOf" srcId="{94A7EAF1-53A7-4522-99D8-13AD0A877D4A}" destId="{65E187C4-EE88-429A-9D4E-3712F2E6A785}" srcOrd="0" destOrd="0" presId="urn:microsoft.com/office/officeart/2005/8/layout/vList2"/>
    <dgm:cxn modelId="{66DBBD2C-FD23-469B-92D1-60EBFE666750}" type="presOf" srcId="{4E5D79D0-4E52-4A8D-9BA6-C4ECF4A2E16D}" destId="{65E187C4-EE88-429A-9D4E-3712F2E6A785}" srcOrd="0" destOrd="5" presId="urn:microsoft.com/office/officeart/2005/8/layout/vList2"/>
    <dgm:cxn modelId="{B0107C3B-1250-4308-A4B0-43D684989DB2}" srcId="{2B9186EB-7C73-4868-BF4E-E83BAEE1455E}" destId="{4E5D79D0-4E52-4A8D-9BA6-C4ECF4A2E16D}" srcOrd="5" destOrd="0" parTransId="{1D0E0569-2FFE-42BF-85E6-F8D1E1CFD921}" sibTransId="{3E22CD63-D0D1-4B8B-BE80-E0E4AB14A104}"/>
    <dgm:cxn modelId="{3159A45D-DF77-4FBA-BD10-7704ED1965C5}" srcId="{2F2A732F-1BB1-4F01-B95C-D97F97890128}" destId="{2B9186EB-7C73-4868-BF4E-E83BAEE1455E}" srcOrd="0" destOrd="0" parTransId="{A75F8B05-CC44-4D61-88FC-D9F07A9C88D7}" sibTransId="{ECD5C387-EE9A-4CCB-A5F3-DD34F0067AD6}"/>
    <dgm:cxn modelId="{E10DEF5F-7EA3-4E93-BE9D-D6AFA614AEC5}" type="presOf" srcId="{3DB16B61-6E4A-41E3-8999-1EE0F4F45977}" destId="{65E187C4-EE88-429A-9D4E-3712F2E6A785}" srcOrd="0" destOrd="2" presId="urn:microsoft.com/office/officeart/2005/8/layout/vList2"/>
    <dgm:cxn modelId="{B00F5F63-E1F0-4E63-8069-26B7EB33E00B}" srcId="{2B9186EB-7C73-4868-BF4E-E83BAEE1455E}" destId="{5F016087-A8FF-4FDD-8E22-6A1F0DAEDD86}" srcOrd="6" destOrd="0" parTransId="{4C3AD349-19F0-4EFF-814A-F36CB71A58C8}" sibTransId="{4D80B58B-A1AD-4F27-9B5A-965C6755BF85}"/>
    <dgm:cxn modelId="{76224F47-7CA1-4C8C-BEB6-E71A5FB1C324}" srcId="{2B9186EB-7C73-4868-BF4E-E83BAEE1455E}" destId="{3F391D6A-9F4B-4EB5-8067-45A961126DD7}" srcOrd="4" destOrd="0" parTransId="{5F734FAD-F89A-4E86-844B-3D6136DCC077}" sibTransId="{488CB2C0-33E8-4350-B82A-6323639AEDD6}"/>
    <dgm:cxn modelId="{0211ED4E-10E2-48F5-9699-29D4C5E16BFC}" type="presOf" srcId="{2F2A732F-1BB1-4F01-B95C-D97F97890128}" destId="{7703F45D-D372-4670-8ACB-B10C1D9D6303}" srcOrd="0" destOrd="0" presId="urn:microsoft.com/office/officeart/2005/8/layout/vList2"/>
    <dgm:cxn modelId="{879DCB85-0A19-4B2D-BE1C-7BABBFED23FB}" srcId="{2B9186EB-7C73-4868-BF4E-E83BAEE1455E}" destId="{94A7EAF1-53A7-4522-99D8-13AD0A877D4A}" srcOrd="0" destOrd="0" parTransId="{A0F81F08-C07F-4CBC-99F4-C7AFEC039F62}" sibTransId="{FD3CA856-17BF-41E9-BF7D-089F7107B61E}"/>
    <dgm:cxn modelId="{4408549F-66EE-46C7-956A-A8B3B0131CD3}" srcId="{2B9186EB-7C73-4868-BF4E-E83BAEE1455E}" destId="{FDF17014-0D01-44A3-AAE9-42A1F1F4E07A}" srcOrd="1" destOrd="0" parTransId="{4679B30F-6D89-4802-901F-8C5989D6DC73}" sibTransId="{D1DDF87E-FDC1-4CB7-B04D-F3FD7C93095C}"/>
    <dgm:cxn modelId="{51A29EA0-B100-4E54-9558-E024F00947FA}" type="presOf" srcId="{FDF17014-0D01-44A3-AAE9-42A1F1F4E07A}" destId="{65E187C4-EE88-429A-9D4E-3712F2E6A785}" srcOrd="0" destOrd="1" presId="urn:microsoft.com/office/officeart/2005/8/layout/vList2"/>
    <dgm:cxn modelId="{0B4ED6BD-670F-4EE0-A6B3-E207EF52D3C4}" type="presOf" srcId="{3F391D6A-9F4B-4EB5-8067-45A961126DD7}" destId="{65E187C4-EE88-429A-9D4E-3712F2E6A785}" srcOrd="0" destOrd="4" presId="urn:microsoft.com/office/officeart/2005/8/layout/vList2"/>
    <dgm:cxn modelId="{45F575CE-2E08-4B41-8263-A2F6A6928B5D}" type="presOf" srcId="{2A26CD26-253E-48DA-B81E-BED43332C100}" destId="{65E187C4-EE88-429A-9D4E-3712F2E6A785}" srcOrd="0" destOrd="3" presId="urn:microsoft.com/office/officeart/2005/8/layout/vList2"/>
    <dgm:cxn modelId="{876BBEE2-E94F-4DA2-85E1-E8B0776F6C78}" type="presOf" srcId="{5F016087-A8FF-4FDD-8E22-6A1F0DAEDD86}" destId="{65E187C4-EE88-429A-9D4E-3712F2E6A785}" srcOrd="0" destOrd="6" presId="urn:microsoft.com/office/officeart/2005/8/layout/vList2"/>
    <dgm:cxn modelId="{1D46EAE8-7D37-42A3-A3CA-1087967849A8}" srcId="{2B9186EB-7C73-4868-BF4E-E83BAEE1455E}" destId="{2A26CD26-253E-48DA-B81E-BED43332C100}" srcOrd="3" destOrd="0" parTransId="{EBB37AF0-F04C-4C59-A80B-B190FEBA3E22}" sibTransId="{2977D4E8-BC66-4075-BD3C-A586233606BC}"/>
    <dgm:cxn modelId="{28DD1AF4-9E06-4FC5-882F-7A1820409330}" srcId="{2B9186EB-7C73-4868-BF4E-E83BAEE1455E}" destId="{3DB16B61-6E4A-41E3-8999-1EE0F4F45977}" srcOrd="2" destOrd="0" parTransId="{DF53D461-2E06-4475-8C42-A00512942883}" sibTransId="{47F2DB9C-B357-4AA2-AC41-C90E93378272}"/>
    <dgm:cxn modelId="{ED8E4476-92EB-48F7-B35D-273676A392A6}" type="presParOf" srcId="{7703F45D-D372-4670-8ACB-B10C1D9D6303}" destId="{CC7736AE-45D2-48DB-A4EE-70AAC2CBDBF3}" srcOrd="0" destOrd="0" presId="urn:microsoft.com/office/officeart/2005/8/layout/vList2"/>
    <dgm:cxn modelId="{B82A709A-FD85-42E6-9D3E-82747F17DBC7}" type="presParOf" srcId="{7703F45D-D372-4670-8ACB-B10C1D9D6303}" destId="{65E187C4-EE88-429A-9D4E-3712F2E6A78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2A732F-1BB1-4F01-B95C-D97F97890128}"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235C25EC-FE3C-4B7D-8FF6-63518BA8396D}">
      <dgm:prSet/>
      <dgm:spPr/>
      <dgm:t>
        <a:bodyPr/>
        <a:lstStyle/>
        <a:p>
          <a:r>
            <a:rPr lang="en-US" b="0" i="0"/>
            <a:t>CCK – I cells of prox small bowel, in response to fat and protein ingestion. Short acting. Slows gastric emptying and reduces appetite</a:t>
          </a:r>
          <a:endParaRPr lang="en-US"/>
        </a:p>
      </dgm:t>
    </dgm:pt>
    <dgm:pt modelId="{3DA1A431-3DC1-493C-9C9A-3B102CD961A1}" type="parTrans" cxnId="{1A2AEAF9-1796-4410-BDBC-90A721212F69}">
      <dgm:prSet/>
      <dgm:spPr/>
      <dgm:t>
        <a:bodyPr/>
        <a:lstStyle/>
        <a:p>
          <a:endParaRPr lang="en-US"/>
        </a:p>
      </dgm:t>
    </dgm:pt>
    <dgm:pt modelId="{6DBE7CEF-BFB5-47CD-B9D7-9D133EFF58B6}" type="sibTrans" cxnId="{1A2AEAF9-1796-4410-BDBC-90A721212F69}">
      <dgm:prSet/>
      <dgm:spPr/>
      <dgm:t>
        <a:bodyPr/>
        <a:lstStyle/>
        <a:p>
          <a:endParaRPr lang="en-US"/>
        </a:p>
      </dgm:t>
    </dgm:pt>
    <dgm:pt modelId="{A5C03886-A433-41BD-90BE-1DF2FBF7361B}">
      <dgm:prSet/>
      <dgm:spPr/>
      <dgm:t>
        <a:bodyPr/>
        <a:lstStyle/>
        <a:p>
          <a:r>
            <a:rPr lang="en-US" b="0" i="0"/>
            <a:t>GLP1 – L cells of distal small bowel and colon, in response to carbs. Glucose dependent insulin secretion, reduced gluconeogenesis, delayed gastric emptying and reduced appetite </a:t>
          </a:r>
          <a:endParaRPr lang="en-US"/>
        </a:p>
      </dgm:t>
    </dgm:pt>
    <dgm:pt modelId="{83FA4318-B22E-4629-995C-3EA6F1370596}" type="parTrans" cxnId="{A930D188-B8EF-4468-B54D-AAD4F291B3BD}">
      <dgm:prSet/>
      <dgm:spPr/>
      <dgm:t>
        <a:bodyPr/>
        <a:lstStyle/>
        <a:p>
          <a:endParaRPr lang="en-US"/>
        </a:p>
      </dgm:t>
    </dgm:pt>
    <dgm:pt modelId="{483D7F45-2E1C-4513-82BF-0ADF01943266}" type="sibTrans" cxnId="{A930D188-B8EF-4468-B54D-AAD4F291B3BD}">
      <dgm:prSet/>
      <dgm:spPr/>
      <dgm:t>
        <a:bodyPr/>
        <a:lstStyle/>
        <a:p>
          <a:endParaRPr lang="en-US"/>
        </a:p>
      </dgm:t>
    </dgm:pt>
    <dgm:pt modelId="{422B0A81-5B28-4723-9B9C-02A872578345}">
      <dgm:prSet/>
      <dgm:spPr/>
      <dgm:t>
        <a:bodyPr/>
        <a:lstStyle/>
        <a:p>
          <a:r>
            <a:rPr lang="en-US" b="0" i="0"/>
            <a:t>OXM (oxyntomodulin) – L cells of distal small bowel. Cosecreted with GLP1. Decreased appetite/feeding. Less GI sx than GLP1 when given exogenously</a:t>
          </a:r>
          <a:endParaRPr lang="en-US"/>
        </a:p>
      </dgm:t>
    </dgm:pt>
    <dgm:pt modelId="{00A72FE4-DF1D-4385-8D6A-5D74260E48BF}" type="parTrans" cxnId="{C0EEE5D4-0F74-4C74-B3EF-90F032B7E4C6}">
      <dgm:prSet/>
      <dgm:spPr/>
      <dgm:t>
        <a:bodyPr/>
        <a:lstStyle/>
        <a:p>
          <a:endParaRPr lang="en-US"/>
        </a:p>
      </dgm:t>
    </dgm:pt>
    <dgm:pt modelId="{501C427A-4D62-4F2E-914F-79FF576D80A2}" type="sibTrans" cxnId="{C0EEE5D4-0F74-4C74-B3EF-90F032B7E4C6}">
      <dgm:prSet/>
      <dgm:spPr/>
      <dgm:t>
        <a:bodyPr/>
        <a:lstStyle/>
        <a:p>
          <a:endParaRPr lang="en-US"/>
        </a:p>
      </dgm:t>
    </dgm:pt>
    <dgm:pt modelId="{2B9186EB-7C73-4868-BF4E-E83BAEE1455E}">
      <dgm:prSet/>
      <dgm:spPr/>
      <dgm:t>
        <a:bodyPr/>
        <a:lstStyle/>
        <a:p>
          <a:r>
            <a:rPr lang="en-US" b="0" i="0"/>
            <a:t>Peptide YY – L cells distal small bowel, colon, rectum. Elevated within 1 hour post feeding. Binds Y2 receptor. Potent appetite suppression</a:t>
          </a:r>
          <a:endParaRPr lang="en-US"/>
        </a:p>
      </dgm:t>
    </dgm:pt>
    <dgm:pt modelId="{A75F8B05-CC44-4D61-88FC-D9F07A9C88D7}" type="parTrans" cxnId="{3159A45D-DF77-4FBA-BD10-7704ED1965C5}">
      <dgm:prSet/>
      <dgm:spPr/>
      <dgm:t>
        <a:bodyPr/>
        <a:lstStyle/>
        <a:p>
          <a:endParaRPr lang="en-US"/>
        </a:p>
      </dgm:t>
    </dgm:pt>
    <dgm:pt modelId="{ECD5C387-EE9A-4CCB-A5F3-DD34F0067AD6}" type="sibTrans" cxnId="{3159A45D-DF77-4FBA-BD10-7704ED1965C5}">
      <dgm:prSet/>
      <dgm:spPr/>
      <dgm:t>
        <a:bodyPr/>
        <a:lstStyle/>
        <a:p>
          <a:endParaRPr lang="en-US"/>
        </a:p>
      </dgm:t>
    </dgm:pt>
    <dgm:pt modelId="{7703F45D-D372-4670-8ACB-B10C1D9D6303}" type="pres">
      <dgm:prSet presAssocID="{2F2A732F-1BB1-4F01-B95C-D97F97890128}" presName="linear" presStyleCnt="0">
        <dgm:presLayoutVars>
          <dgm:animLvl val="lvl"/>
          <dgm:resizeHandles val="exact"/>
        </dgm:presLayoutVars>
      </dgm:prSet>
      <dgm:spPr/>
    </dgm:pt>
    <dgm:pt modelId="{F3B30530-E2F1-445D-BDB8-07FC4DF9E3B1}" type="pres">
      <dgm:prSet presAssocID="{235C25EC-FE3C-4B7D-8FF6-63518BA8396D}" presName="parentText" presStyleLbl="node1" presStyleIdx="0" presStyleCnt="4">
        <dgm:presLayoutVars>
          <dgm:chMax val="0"/>
          <dgm:bulletEnabled val="1"/>
        </dgm:presLayoutVars>
      </dgm:prSet>
      <dgm:spPr/>
    </dgm:pt>
    <dgm:pt modelId="{3D208FB9-1D65-49D3-9ACF-707ED293165C}" type="pres">
      <dgm:prSet presAssocID="{6DBE7CEF-BFB5-47CD-B9D7-9D133EFF58B6}" presName="spacer" presStyleCnt="0"/>
      <dgm:spPr/>
    </dgm:pt>
    <dgm:pt modelId="{0DC2A2ED-7A8D-4DB4-9351-162E76BC29C5}" type="pres">
      <dgm:prSet presAssocID="{A5C03886-A433-41BD-90BE-1DF2FBF7361B}" presName="parentText" presStyleLbl="node1" presStyleIdx="1" presStyleCnt="4">
        <dgm:presLayoutVars>
          <dgm:chMax val="0"/>
          <dgm:bulletEnabled val="1"/>
        </dgm:presLayoutVars>
      </dgm:prSet>
      <dgm:spPr/>
    </dgm:pt>
    <dgm:pt modelId="{58A8ACF2-2A6A-4ABE-AD4B-4ABCDE4C523B}" type="pres">
      <dgm:prSet presAssocID="{483D7F45-2E1C-4513-82BF-0ADF01943266}" presName="spacer" presStyleCnt="0"/>
      <dgm:spPr/>
    </dgm:pt>
    <dgm:pt modelId="{E4BE02DE-4EC5-4A3F-AD11-94A570CC5B51}" type="pres">
      <dgm:prSet presAssocID="{422B0A81-5B28-4723-9B9C-02A872578345}" presName="parentText" presStyleLbl="node1" presStyleIdx="2" presStyleCnt="4">
        <dgm:presLayoutVars>
          <dgm:chMax val="0"/>
          <dgm:bulletEnabled val="1"/>
        </dgm:presLayoutVars>
      </dgm:prSet>
      <dgm:spPr/>
    </dgm:pt>
    <dgm:pt modelId="{0C545283-9EE3-4A86-A7F4-45F77AC1C262}" type="pres">
      <dgm:prSet presAssocID="{501C427A-4D62-4F2E-914F-79FF576D80A2}" presName="spacer" presStyleCnt="0"/>
      <dgm:spPr/>
    </dgm:pt>
    <dgm:pt modelId="{CC7736AE-45D2-48DB-A4EE-70AAC2CBDBF3}" type="pres">
      <dgm:prSet presAssocID="{2B9186EB-7C73-4868-BF4E-E83BAEE1455E}" presName="parentText" presStyleLbl="node1" presStyleIdx="3" presStyleCnt="4">
        <dgm:presLayoutVars>
          <dgm:chMax val="0"/>
          <dgm:bulletEnabled val="1"/>
        </dgm:presLayoutVars>
      </dgm:prSet>
      <dgm:spPr/>
    </dgm:pt>
  </dgm:ptLst>
  <dgm:cxnLst>
    <dgm:cxn modelId="{FE916B10-12CE-46D2-98D9-D2DB50A730B8}" type="presOf" srcId="{2B9186EB-7C73-4868-BF4E-E83BAEE1455E}" destId="{CC7736AE-45D2-48DB-A4EE-70AAC2CBDBF3}" srcOrd="0" destOrd="0" presId="urn:microsoft.com/office/officeart/2005/8/layout/vList2"/>
    <dgm:cxn modelId="{3159A45D-DF77-4FBA-BD10-7704ED1965C5}" srcId="{2F2A732F-1BB1-4F01-B95C-D97F97890128}" destId="{2B9186EB-7C73-4868-BF4E-E83BAEE1455E}" srcOrd="3" destOrd="0" parTransId="{A75F8B05-CC44-4D61-88FC-D9F07A9C88D7}" sibTransId="{ECD5C387-EE9A-4CCB-A5F3-DD34F0067AD6}"/>
    <dgm:cxn modelId="{0211ED4E-10E2-48F5-9699-29D4C5E16BFC}" type="presOf" srcId="{2F2A732F-1BB1-4F01-B95C-D97F97890128}" destId="{7703F45D-D372-4670-8ACB-B10C1D9D6303}" srcOrd="0" destOrd="0" presId="urn:microsoft.com/office/officeart/2005/8/layout/vList2"/>
    <dgm:cxn modelId="{E5BD4874-548A-4A82-BE6C-ED6FEDF29362}" type="presOf" srcId="{422B0A81-5B28-4723-9B9C-02A872578345}" destId="{E4BE02DE-4EC5-4A3F-AD11-94A570CC5B51}" srcOrd="0" destOrd="0" presId="urn:microsoft.com/office/officeart/2005/8/layout/vList2"/>
    <dgm:cxn modelId="{6917B274-1CDC-4F62-818E-B2F0A30AE553}" type="presOf" srcId="{235C25EC-FE3C-4B7D-8FF6-63518BA8396D}" destId="{F3B30530-E2F1-445D-BDB8-07FC4DF9E3B1}" srcOrd="0" destOrd="0" presId="urn:microsoft.com/office/officeart/2005/8/layout/vList2"/>
    <dgm:cxn modelId="{A930D188-B8EF-4468-B54D-AAD4F291B3BD}" srcId="{2F2A732F-1BB1-4F01-B95C-D97F97890128}" destId="{A5C03886-A433-41BD-90BE-1DF2FBF7361B}" srcOrd="1" destOrd="0" parTransId="{83FA4318-B22E-4629-995C-3EA6F1370596}" sibTransId="{483D7F45-2E1C-4513-82BF-0ADF01943266}"/>
    <dgm:cxn modelId="{6664A6A2-BCEB-4616-88FB-E725359B1A54}" type="presOf" srcId="{A5C03886-A433-41BD-90BE-1DF2FBF7361B}" destId="{0DC2A2ED-7A8D-4DB4-9351-162E76BC29C5}" srcOrd="0" destOrd="0" presId="urn:microsoft.com/office/officeart/2005/8/layout/vList2"/>
    <dgm:cxn modelId="{C0EEE5D4-0F74-4C74-B3EF-90F032B7E4C6}" srcId="{2F2A732F-1BB1-4F01-B95C-D97F97890128}" destId="{422B0A81-5B28-4723-9B9C-02A872578345}" srcOrd="2" destOrd="0" parTransId="{00A72FE4-DF1D-4385-8D6A-5D74260E48BF}" sibTransId="{501C427A-4D62-4F2E-914F-79FF576D80A2}"/>
    <dgm:cxn modelId="{1A2AEAF9-1796-4410-BDBC-90A721212F69}" srcId="{2F2A732F-1BB1-4F01-B95C-D97F97890128}" destId="{235C25EC-FE3C-4B7D-8FF6-63518BA8396D}" srcOrd="0" destOrd="0" parTransId="{3DA1A431-3DC1-493C-9C9A-3B102CD961A1}" sibTransId="{6DBE7CEF-BFB5-47CD-B9D7-9D133EFF58B6}"/>
    <dgm:cxn modelId="{9AC606E3-A586-4E90-A837-30787BAEEB69}" type="presParOf" srcId="{7703F45D-D372-4670-8ACB-B10C1D9D6303}" destId="{F3B30530-E2F1-445D-BDB8-07FC4DF9E3B1}" srcOrd="0" destOrd="0" presId="urn:microsoft.com/office/officeart/2005/8/layout/vList2"/>
    <dgm:cxn modelId="{CAF48AAD-E5D9-46CD-BD6D-3CB9D4486F7C}" type="presParOf" srcId="{7703F45D-D372-4670-8ACB-B10C1D9D6303}" destId="{3D208FB9-1D65-49D3-9ACF-707ED293165C}" srcOrd="1" destOrd="0" presId="urn:microsoft.com/office/officeart/2005/8/layout/vList2"/>
    <dgm:cxn modelId="{A033B681-985F-4738-B774-9DAEEC826FAA}" type="presParOf" srcId="{7703F45D-D372-4670-8ACB-B10C1D9D6303}" destId="{0DC2A2ED-7A8D-4DB4-9351-162E76BC29C5}" srcOrd="2" destOrd="0" presId="urn:microsoft.com/office/officeart/2005/8/layout/vList2"/>
    <dgm:cxn modelId="{87BE9730-C6C1-4A71-B907-B1FE6153E37B}" type="presParOf" srcId="{7703F45D-D372-4670-8ACB-B10C1D9D6303}" destId="{58A8ACF2-2A6A-4ABE-AD4B-4ABCDE4C523B}" srcOrd="3" destOrd="0" presId="urn:microsoft.com/office/officeart/2005/8/layout/vList2"/>
    <dgm:cxn modelId="{B7411658-BF29-4210-969C-32ADCFA30DF3}" type="presParOf" srcId="{7703F45D-D372-4670-8ACB-B10C1D9D6303}" destId="{E4BE02DE-4EC5-4A3F-AD11-94A570CC5B51}" srcOrd="4" destOrd="0" presId="urn:microsoft.com/office/officeart/2005/8/layout/vList2"/>
    <dgm:cxn modelId="{D4DAF1DD-3E9C-42D5-A85A-9230A11DCE43}" type="presParOf" srcId="{7703F45D-D372-4670-8ACB-B10C1D9D6303}" destId="{0C545283-9EE3-4A86-A7F4-45F77AC1C262}" srcOrd="5" destOrd="0" presId="urn:microsoft.com/office/officeart/2005/8/layout/vList2"/>
    <dgm:cxn modelId="{A7E181F9-14E1-4A29-AC03-F483FAC78899}" type="presParOf" srcId="{7703F45D-D372-4670-8ACB-B10C1D9D6303}" destId="{CC7736AE-45D2-48DB-A4EE-70AAC2CBDBF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A2F7AF-71CA-44DE-93EF-5F15C073FB77}"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9BB5613-078B-403C-93FD-A929332F23BA}">
      <dgm:prSet/>
      <dgm:spPr/>
      <dgm:t>
        <a:bodyPr/>
        <a:lstStyle/>
        <a:p>
          <a:r>
            <a:rPr lang="en-US" b="0" i="0"/>
            <a:t>Pancreatic polypeptide – F cells in response to caloric load, binds to Y4 receptor in gut decreasing gastric emptying. Y4 in hypothalamus inhibiting NPY and reducing hunger</a:t>
          </a:r>
          <a:endParaRPr lang="en-US"/>
        </a:p>
      </dgm:t>
    </dgm:pt>
    <dgm:pt modelId="{D1F24A19-74B4-4ED7-AAF3-CAC2948FFA3E}" type="parTrans" cxnId="{F699F46A-ED16-4564-ABAD-557CD195C137}">
      <dgm:prSet/>
      <dgm:spPr/>
      <dgm:t>
        <a:bodyPr/>
        <a:lstStyle/>
        <a:p>
          <a:endParaRPr lang="en-US"/>
        </a:p>
      </dgm:t>
    </dgm:pt>
    <dgm:pt modelId="{6F0C9A43-7A24-424A-B9D3-06AA3C8D9CCF}" type="sibTrans" cxnId="{F699F46A-ED16-4564-ABAD-557CD195C137}">
      <dgm:prSet/>
      <dgm:spPr/>
      <dgm:t>
        <a:bodyPr/>
        <a:lstStyle/>
        <a:p>
          <a:endParaRPr lang="en-US"/>
        </a:p>
      </dgm:t>
    </dgm:pt>
    <dgm:pt modelId="{7BE13DB9-FF2D-48AC-8019-AD68001F4C13}">
      <dgm:prSet/>
      <dgm:spPr/>
      <dgm:t>
        <a:bodyPr/>
        <a:lstStyle/>
        <a:p>
          <a:r>
            <a:rPr lang="en-US" b="0" i="0"/>
            <a:t>Insulin – B cells. In the hypothalamus it inhibits AgRP/NPY neurons and centrally deactivates the feeding response</a:t>
          </a:r>
          <a:endParaRPr lang="en-US"/>
        </a:p>
      </dgm:t>
    </dgm:pt>
    <dgm:pt modelId="{2CC31313-5458-4DE2-8347-87BCCCB826E0}" type="parTrans" cxnId="{E797F8A8-49E2-4045-A423-8F50E6A98A28}">
      <dgm:prSet/>
      <dgm:spPr/>
      <dgm:t>
        <a:bodyPr/>
        <a:lstStyle/>
        <a:p>
          <a:endParaRPr lang="en-US"/>
        </a:p>
      </dgm:t>
    </dgm:pt>
    <dgm:pt modelId="{B22E4E6E-5417-4EFE-B584-91C177F2B861}" type="sibTrans" cxnId="{E797F8A8-49E2-4045-A423-8F50E6A98A28}">
      <dgm:prSet/>
      <dgm:spPr/>
      <dgm:t>
        <a:bodyPr/>
        <a:lstStyle/>
        <a:p>
          <a:endParaRPr lang="en-US"/>
        </a:p>
      </dgm:t>
    </dgm:pt>
    <dgm:pt modelId="{E80334D5-3FE4-444A-B3E1-F87D173FCF04}">
      <dgm:prSet/>
      <dgm:spPr/>
      <dgm:t>
        <a:bodyPr/>
        <a:lstStyle/>
        <a:p>
          <a:r>
            <a:rPr lang="en-US" b="0" i="0"/>
            <a:t>Amylin – B cells.reduces food intake, slows gastric emptying, suppresses glucagon production. Similar effect to GLP1</a:t>
          </a:r>
          <a:endParaRPr lang="en-US"/>
        </a:p>
      </dgm:t>
    </dgm:pt>
    <dgm:pt modelId="{ED82548A-6885-4AFE-A237-E6E7DF7A3D71}" type="parTrans" cxnId="{B97D3B36-CFAF-44A9-8D04-7ED51BF37E9A}">
      <dgm:prSet/>
      <dgm:spPr/>
      <dgm:t>
        <a:bodyPr/>
        <a:lstStyle/>
        <a:p>
          <a:endParaRPr lang="en-US"/>
        </a:p>
      </dgm:t>
    </dgm:pt>
    <dgm:pt modelId="{BC9789B1-F80B-48FF-A680-38D0FE21161A}" type="sibTrans" cxnId="{B97D3B36-CFAF-44A9-8D04-7ED51BF37E9A}">
      <dgm:prSet/>
      <dgm:spPr/>
      <dgm:t>
        <a:bodyPr/>
        <a:lstStyle/>
        <a:p>
          <a:endParaRPr lang="en-US"/>
        </a:p>
      </dgm:t>
    </dgm:pt>
    <dgm:pt modelId="{A3918711-802D-4B0A-9B67-AA7684F2350D}" type="pres">
      <dgm:prSet presAssocID="{67A2F7AF-71CA-44DE-93EF-5F15C073FB77}" presName="linear" presStyleCnt="0">
        <dgm:presLayoutVars>
          <dgm:animLvl val="lvl"/>
          <dgm:resizeHandles val="exact"/>
        </dgm:presLayoutVars>
      </dgm:prSet>
      <dgm:spPr/>
    </dgm:pt>
    <dgm:pt modelId="{410BB650-15CB-4224-B47A-E3C8B93D6475}" type="pres">
      <dgm:prSet presAssocID="{C9BB5613-078B-403C-93FD-A929332F23BA}" presName="parentText" presStyleLbl="node1" presStyleIdx="0" presStyleCnt="3">
        <dgm:presLayoutVars>
          <dgm:chMax val="0"/>
          <dgm:bulletEnabled val="1"/>
        </dgm:presLayoutVars>
      </dgm:prSet>
      <dgm:spPr/>
    </dgm:pt>
    <dgm:pt modelId="{AB3808CA-7205-4D0F-A886-5D89A66D8316}" type="pres">
      <dgm:prSet presAssocID="{6F0C9A43-7A24-424A-B9D3-06AA3C8D9CCF}" presName="spacer" presStyleCnt="0"/>
      <dgm:spPr/>
    </dgm:pt>
    <dgm:pt modelId="{6CF89762-F88D-4576-BDAC-73E604C78E71}" type="pres">
      <dgm:prSet presAssocID="{7BE13DB9-FF2D-48AC-8019-AD68001F4C13}" presName="parentText" presStyleLbl="node1" presStyleIdx="1" presStyleCnt="3">
        <dgm:presLayoutVars>
          <dgm:chMax val="0"/>
          <dgm:bulletEnabled val="1"/>
        </dgm:presLayoutVars>
      </dgm:prSet>
      <dgm:spPr/>
    </dgm:pt>
    <dgm:pt modelId="{9D6FF24A-5980-4E16-8AF7-CEB963234708}" type="pres">
      <dgm:prSet presAssocID="{B22E4E6E-5417-4EFE-B584-91C177F2B861}" presName="spacer" presStyleCnt="0"/>
      <dgm:spPr/>
    </dgm:pt>
    <dgm:pt modelId="{1ED2BC01-16CF-4328-A885-39911C0A2B71}" type="pres">
      <dgm:prSet presAssocID="{E80334D5-3FE4-444A-B3E1-F87D173FCF04}" presName="parentText" presStyleLbl="node1" presStyleIdx="2" presStyleCnt="3">
        <dgm:presLayoutVars>
          <dgm:chMax val="0"/>
          <dgm:bulletEnabled val="1"/>
        </dgm:presLayoutVars>
      </dgm:prSet>
      <dgm:spPr/>
    </dgm:pt>
  </dgm:ptLst>
  <dgm:cxnLst>
    <dgm:cxn modelId="{B97D3B36-CFAF-44A9-8D04-7ED51BF37E9A}" srcId="{67A2F7AF-71CA-44DE-93EF-5F15C073FB77}" destId="{E80334D5-3FE4-444A-B3E1-F87D173FCF04}" srcOrd="2" destOrd="0" parTransId="{ED82548A-6885-4AFE-A237-E6E7DF7A3D71}" sibTransId="{BC9789B1-F80B-48FF-A680-38D0FE21161A}"/>
    <dgm:cxn modelId="{F699F46A-ED16-4564-ABAD-557CD195C137}" srcId="{67A2F7AF-71CA-44DE-93EF-5F15C073FB77}" destId="{C9BB5613-078B-403C-93FD-A929332F23BA}" srcOrd="0" destOrd="0" parTransId="{D1F24A19-74B4-4ED7-AAF3-CAC2948FFA3E}" sibTransId="{6F0C9A43-7A24-424A-B9D3-06AA3C8D9CCF}"/>
    <dgm:cxn modelId="{F28D6582-1117-4221-8921-1F0FF25BB8C1}" type="presOf" srcId="{C9BB5613-078B-403C-93FD-A929332F23BA}" destId="{410BB650-15CB-4224-B47A-E3C8B93D6475}" srcOrd="0" destOrd="0" presId="urn:microsoft.com/office/officeart/2005/8/layout/vList2"/>
    <dgm:cxn modelId="{871F6D96-3E41-436E-BF6B-D23917566E82}" type="presOf" srcId="{7BE13DB9-FF2D-48AC-8019-AD68001F4C13}" destId="{6CF89762-F88D-4576-BDAC-73E604C78E71}" srcOrd="0" destOrd="0" presId="urn:microsoft.com/office/officeart/2005/8/layout/vList2"/>
    <dgm:cxn modelId="{007336A5-FCCB-427B-B41E-DA9B21D0AF44}" type="presOf" srcId="{E80334D5-3FE4-444A-B3E1-F87D173FCF04}" destId="{1ED2BC01-16CF-4328-A885-39911C0A2B71}" srcOrd="0" destOrd="0" presId="urn:microsoft.com/office/officeart/2005/8/layout/vList2"/>
    <dgm:cxn modelId="{E797F8A8-49E2-4045-A423-8F50E6A98A28}" srcId="{67A2F7AF-71CA-44DE-93EF-5F15C073FB77}" destId="{7BE13DB9-FF2D-48AC-8019-AD68001F4C13}" srcOrd="1" destOrd="0" parTransId="{2CC31313-5458-4DE2-8347-87BCCCB826E0}" sibTransId="{B22E4E6E-5417-4EFE-B584-91C177F2B861}"/>
    <dgm:cxn modelId="{656E13C1-43FD-4E19-93EE-A773C5EBD928}" type="presOf" srcId="{67A2F7AF-71CA-44DE-93EF-5F15C073FB77}" destId="{A3918711-802D-4B0A-9B67-AA7684F2350D}" srcOrd="0" destOrd="0" presId="urn:microsoft.com/office/officeart/2005/8/layout/vList2"/>
    <dgm:cxn modelId="{95B95B67-15D6-43D5-AD30-D41F0912FB8E}" type="presParOf" srcId="{A3918711-802D-4B0A-9B67-AA7684F2350D}" destId="{410BB650-15CB-4224-B47A-E3C8B93D6475}" srcOrd="0" destOrd="0" presId="urn:microsoft.com/office/officeart/2005/8/layout/vList2"/>
    <dgm:cxn modelId="{09E88321-1FEC-434D-AABD-112D01C72FE1}" type="presParOf" srcId="{A3918711-802D-4B0A-9B67-AA7684F2350D}" destId="{AB3808CA-7205-4D0F-A886-5D89A66D8316}" srcOrd="1" destOrd="0" presId="urn:microsoft.com/office/officeart/2005/8/layout/vList2"/>
    <dgm:cxn modelId="{DC3D7BC5-D64C-4A2A-BD3C-C032FC009769}" type="presParOf" srcId="{A3918711-802D-4B0A-9B67-AA7684F2350D}" destId="{6CF89762-F88D-4576-BDAC-73E604C78E71}" srcOrd="2" destOrd="0" presId="urn:microsoft.com/office/officeart/2005/8/layout/vList2"/>
    <dgm:cxn modelId="{06AE74ED-ECA1-4CD2-8C48-46C37B480B41}" type="presParOf" srcId="{A3918711-802D-4B0A-9B67-AA7684F2350D}" destId="{9D6FF24A-5980-4E16-8AF7-CEB963234708}" srcOrd="3" destOrd="0" presId="urn:microsoft.com/office/officeart/2005/8/layout/vList2"/>
    <dgm:cxn modelId="{D32CFABE-063B-44D7-9E9D-28C4A3A8749F}" type="presParOf" srcId="{A3918711-802D-4B0A-9B67-AA7684F2350D}" destId="{1ED2BC01-16CF-4328-A885-39911C0A2B7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C305BB-7731-481C-8810-F781D91454D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EBADB53-BB2B-46AA-A309-EA30B2FC50B4}">
      <dgm:prSet/>
      <dgm:spPr/>
      <dgm:t>
        <a:bodyPr/>
        <a:lstStyle/>
        <a:p>
          <a:r>
            <a:rPr lang="en-US" b="0" i="0"/>
            <a:t>Leptin – weight loss, fullness, satiety. Secreted by white adipose tissue. Levels decline with weight loss. Stimulates POMC pathway and inhibits NPY/AgRP</a:t>
          </a:r>
          <a:endParaRPr lang="en-US"/>
        </a:p>
      </dgm:t>
    </dgm:pt>
    <dgm:pt modelId="{6CF3A130-F6A9-48DF-AF02-FCB1C0AD4091}" type="parTrans" cxnId="{AF16F696-E7A0-42C7-9B4E-0796A80AEB93}">
      <dgm:prSet/>
      <dgm:spPr/>
      <dgm:t>
        <a:bodyPr/>
        <a:lstStyle/>
        <a:p>
          <a:endParaRPr lang="en-US"/>
        </a:p>
      </dgm:t>
    </dgm:pt>
    <dgm:pt modelId="{0B6E0FE1-BA5D-4F9B-9CA3-D0D21D25A6E5}" type="sibTrans" cxnId="{AF16F696-E7A0-42C7-9B4E-0796A80AEB93}">
      <dgm:prSet/>
      <dgm:spPr/>
      <dgm:t>
        <a:bodyPr/>
        <a:lstStyle/>
        <a:p>
          <a:endParaRPr lang="en-US"/>
        </a:p>
      </dgm:t>
    </dgm:pt>
    <dgm:pt modelId="{8CBE441E-3DC3-4B13-BEFC-04833AA7765D}">
      <dgm:prSet/>
      <dgm:spPr/>
      <dgm:t>
        <a:bodyPr/>
        <a:lstStyle/>
        <a:p>
          <a:r>
            <a:rPr lang="en-US" b="0" i="0"/>
            <a:t>Adiponectin – improves insulin sensitivity. Made in white adipose tissue. Enhances insulin sensitivity in the liver, stimulates glucose use in the muscle, works in vascular enodthelium to increase NO (reduce inflammation)</a:t>
          </a:r>
          <a:endParaRPr lang="en-US"/>
        </a:p>
      </dgm:t>
    </dgm:pt>
    <dgm:pt modelId="{2835D519-5152-4590-8D64-D155D4058391}" type="parTrans" cxnId="{54D40E81-AE57-4EA5-A455-1A8CF6CF8C2B}">
      <dgm:prSet/>
      <dgm:spPr/>
      <dgm:t>
        <a:bodyPr/>
        <a:lstStyle/>
        <a:p>
          <a:endParaRPr lang="en-US"/>
        </a:p>
      </dgm:t>
    </dgm:pt>
    <dgm:pt modelId="{7211F06D-4745-4AB3-99A6-1C7EA08BD17D}" type="sibTrans" cxnId="{54D40E81-AE57-4EA5-A455-1A8CF6CF8C2B}">
      <dgm:prSet/>
      <dgm:spPr/>
      <dgm:t>
        <a:bodyPr/>
        <a:lstStyle/>
        <a:p>
          <a:endParaRPr lang="en-US"/>
        </a:p>
      </dgm:t>
    </dgm:pt>
    <dgm:pt modelId="{7FC05B6E-E7DC-4968-A683-A2493971546D}" type="pres">
      <dgm:prSet presAssocID="{B7C305BB-7731-481C-8810-F781D91454D8}" presName="linear" presStyleCnt="0">
        <dgm:presLayoutVars>
          <dgm:animLvl val="lvl"/>
          <dgm:resizeHandles val="exact"/>
        </dgm:presLayoutVars>
      </dgm:prSet>
      <dgm:spPr/>
    </dgm:pt>
    <dgm:pt modelId="{3742D03F-0680-4041-AE49-74960B0D1D43}" type="pres">
      <dgm:prSet presAssocID="{2EBADB53-BB2B-46AA-A309-EA30B2FC50B4}" presName="parentText" presStyleLbl="node1" presStyleIdx="0" presStyleCnt="2">
        <dgm:presLayoutVars>
          <dgm:chMax val="0"/>
          <dgm:bulletEnabled val="1"/>
        </dgm:presLayoutVars>
      </dgm:prSet>
      <dgm:spPr/>
    </dgm:pt>
    <dgm:pt modelId="{9ABD253D-C6D8-4164-9C39-400275BE5328}" type="pres">
      <dgm:prSet presAssocID="{0B6E0FE1-BA5D-4F9B-9CA3-D0D21D25A6E5}" presName="spacer" presStyleCnt="0"/>
      <dgm:spPr/>
    </dgm:pt>
    <dgm:pt modelId="{4B863A1F-1AF5-4A8B-B64E-6D8B94501C45}" type="pres">
      <dgm:prSet presAssocID="{8CBE441E-3DC3-4B13-BEFC-04833AA7765D}" presName="parentText" presStyleLbl="node1" presStyleIdx="1" presStyleCnt="2">
        <dgm:presLayoutVars>
          <dgm:chMax val="0"/>
          <dgm:bulletEnabled val="1"/>
        </dgm:presLayoutVars>
      </dgm:prSet>
      <dgm:spPr/>
    </dgm:pt>
  </dgm:ptLst>
  <dgm:cxnLst>
    <dgm:cxn modelId="{71FA9D16-E7EA-4C31-908D-CEFEE1B91138}" type="presOf" srcId="{2EBADB53-BB2B-46AA-A309-EA30B2FC50B4}" destId="{3742D03F-0680-4041-AE49-74960B0D1D43}" srcOrd="0" destOrd="0" presId="urn:microsoft.com/office/officeart/2005/8/layout/vList2"/>
    <dgm:cxn modelId="{2739BC3E-0464-4DBF-B4B3-A92B1ED82D06}" type="presOf" srcId="{B7C305BB-7731-481C-8810-F781D91454D8}" destId="{7FC05B6E-E7DC-4968-A683-A2493971546D}" srcOrd="0" destOrd="0" presId="urn:microsoft.com/office/officeart/2005/8/layout/vList2"/>
    <dgm:cxn modelId="{54D40E81-AE57-4EA5-A455-1A8CF6CF8C2B}" srcId="{B7C305BB-7731-481C-8810-F781D91454D8}" destId="{8CBE441E-3DC3-4B13-BEFC-04833AA7765D}" srcOrd="1" destOrd="0" parTransId="{2835D519-5152-4590-8D64-D155D4058391}" sibTransId="{7211F06D-4745-4AB3-99A6-1C7EA08BD17D}"/>
    <dgm:cxn modelId="{AF16F696-E7A0-42C7-9B4E-0796A80AEB93}" srcId="{B7C305BB-7731-481C-8810-F781D91454D8}" destId="{2EBADB53-BB2B-46AA-A309-EA30B2FC50B4}" srcOrd="0" destOrd="0" parTransId="{6CF3A130-F6A9-48DF-AF02-FCB1C0AD4091}" sibTransId="{0B6E0FE1-BA5D-4F9B-9CA3-D0D21D25A6E5}"/>
    <dgm:cxn modelId="{C919A8CF-E090-40DC-87BE-D60933BDB31B}" type="presOf" srcId="{8CBE441E-3DC3-4B13-BEFC-04833AA7765D}" destId="{4B863A1F-1AF5-4A8B-B64E-6D8B94501C45}" srcOrd="0" destOrd="0" presId="urn:microsoft.com/office/officeart/2005/8/layout/vList2"/>
    <dgm:cxn modelId="{AD064D06-A97B-4D28-88D2-1B0F28721C74}" type="presParOf" srcId="{7FC05B6E-E7DC-4968-A683-A2493971546D}" destId="{3742D03F-0680-4041-AE49-74960B0D1D43}" srcOrd="0" destOrd="0" presId="urn:microsoft.com/office/officeart/2005/8/layout/vList2"/>
    <dgm:cxn modelId="{672BF1F6-2A52-4029-9A25-E282FCBFC576}" type="presParOf" srcId="{7FC05B6E-E7DC-4968-A683-A2493971546D}" destId="{9ABD253D-C6D8-4164-9C39-400275BE5328}" srcOrd="1" destOrd="0" presId="urn:microsoft.com/office/officeart/2005/8/layout/vList2"/>
    <dgm:cxn modelId="{6BDB2FDD-BD28-496F-BF79-5515748FEAB4}" type="presParOf" srcId="{7FC05B6E-E7DC-4968-A683-A2493971546D}" destId="{4B863A1F-1AF5-4A8B-B64E-6D8B94501C4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736AE-45D2-48DB-A4EE-70AAC2CBDBF3}">
      <dsp:nvSpPr>
        <dsp:cNvPr id="0" name=""/>
        <dsp:cNvSpPr/>
      </dsp:nvSpPr>
      <dsp:spPr>
        <a:xfrm>
          <a:off x="0" y="61582"/>
          <a:ext cx="4971603" cy="514800"/>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latin typeface="Trebuchet MS" panose="020B0603020202020204"/>
            </a:rPr>
            <a:t>Ghrelin</a:t>
          </a:r>
          <a:endParaRPr lang="en-US" sz="2200" kern="1200"/>
        </a:p>
      </dsp:txBody>
      <dsp:txXfrm>
        <a:off x="25130" y="86712"/>
        <a:ext cx="4921343" cy="464540"/>
      </dsp:txXfrm>
    </dsp:sp>
    <dsp:sp modelId="{65E187C4-EE88-429A-9D4E-3712F2E6A785}">
      <dsp:nvSpPr>
        <dsp:cNvPr id="0" name=""/>
        <dsp:cNvSpPr/>
      </dsp:nvSpPr>
      <dsp:spPr>
        <a:xfrm>
          <a:off x="0" y="576382"/>
          <a:ext cx="4971603" cy="3096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848"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en-US" sz="1700" kern="1200">
              <a:solidFill>
                <a:srgbClr val="FFFFFF"/>
              </a:solidFill>
              <a:latin typeface="Trebuchet MS" panose="020B0603020202020204"/>
            </a:rPr>
            <a:t>“hunger hormone”</a:t>
          </a:r>
        </a:p>
        <a:p>
          <a:pPr marL="171450" lvl="1" indent="-171450" algn="l" defTabSz="755650">
            <a:lnSpc>
              <a:spcPct val="90000"/>
            </a:lnSpc>
            <a:spcBef>
              <a:spcPct val="0"/>
            </a:spcBef>
            <a:spcAft>
              <a:spcPct val="20000"/>
            </a:spcAft>
            <a:buChar char="•"/>
          </a:pPr>
          <a:r>
            <a:rPr lang="en-US" sz="1700" kern="1200">
              <a:solidFill>
                <a:srgbClr val="FFFFFF"/>
              </a:solidFill>
              <a:latin typeface="Trebuchet MS" panose="020B0603020202020204"/>
            </a:rPr>
            <a:t>Secreted by the gastric fundus and body </a:t>
          </a:r>
        </a:p>
        <a:p>
          <a:pPr marL="171450" lvl="1" indent="-171450" algn="l" defTabSz="755650">
            <a:lnSpc>
              <a:spcPct val="90000"/>
            </a:lnSpc>
            <a:spcBef>
              <a:spcPct val="0"/>
            </a:spcBef>
            <a:spcAft>
              <a:spcPct val="20000"/>
            </a:spcAft>
            <a:buChar char="•"/>
          </a:pPr>
          <a:r>
            <a:rPr lang="en-US" sz="1700" kern="1200">
              <a:solidFill>
                <a:srgbClr val="FFFFFF"/>
              </a:solidFill>
              <a:latin typeface="Trebuchet MS" panose="020B0603020202020204"/>
            </a:rPr>
            <a:t>When stomach is empty ghrelin is secreted. Levels surge and peak prior to meals. </a:t>
          </a:r>
        </a:p>
        <a:p>
          <a:pPr marL="171450" lvl="1" indent="-171450" algn="l" defTabSz="755650">
            <a:lnSpc>
              <a:spcPct val="90000"/>
            </a:lnSpc>
            <a:spcBef>
              <a:spcPct val="0"/>
            </a:spcBef>
            <a:spcAft>
              <a:spcPct val="20000"/>
            </a:spcAft>
            <a:buChar char="•"/>
          </a:pPr>
          <a:r>
            <a:rPr lang="en-US" sz="1700" kern="1200">
              <a:solidFill>
                <a:srgbClr val="FFFFFF"/>
              </a:solidFill>
              <a:latin typeface="Trebuchet MS" panose="020B0603020202020204"/>
            </a:rPr>
            <a:t>When stomach is stretched secretion is inhibited, levels drop after meal and nutrient ingestion (less of a drop in patients with obesity)</a:t>
          </a:r>
        </a:p>
        <a:p>
          <a:pPr marL="171450" lvl="1" indent="-171450" algn="l" defTabSz="755650">
            <a:lnSpc>
              <a:spcPct val="90000"/>
            </a:lnSpc>
            <a:spcBef>
              <a:spcPct val="0"/>
            </a:spcBef>
            <a:spcAft>
              <a:spcPct val="20000"/>
            </a:spcAft>
            <a:buChar char="•"/>
          </a:pPr>
          <a:r>
            <a:rPr lang="en-US" sz="1700" kern="1200">
              <a:solidFill>
                <a:srgbClr val="FFFFFF"/>
              </a:solidFill>
              <a:latin typeface="Trebuchet MS" panose="020B0603020202020204"/>
            </a:rPr>
            <a:t>Stimulates NPY/</a:t>
          </a:r>
          <a:r>
            <a:rPr lang="en-US" sz="1700" kern="1200" err="1">
              <a:solidFill>
                <a:srgbClr val="FFFFFF"/>
              </a:solidFill>
              <a:latin typeface="Trebuchet MS" panose="020B0603020202020204"/>
            </a:rPr>
            <a:t>AgRP</a:t>
          </a:r>
          <a:r>
            <a:rPr lang="en-US" sz="1700" kern="1200">
              <a:solidFill>
                <a:srgbClr val="FFFFFF"/>
              </a:solidFill>
              <a:latin typeface="Trebuchet MS" panose="020B0603020202020204"/>
            </a:rPr>
            <a:t> in CNS</a:t>
          </a:r>
        </a:p>
        <a:p>
          <a:pPr marL="171450" lvl="1" indent="-171450" algn="l" defTabSz="755650">
            <a:lnSpc>
              <a:spcPct val="90000"/>
            </a:lnSpc>
            <a:spcBef>
              <a:spcPct val="0"/>
            </a:spcBef>
            <a:spcAft>
              <a:spcPct val="20000"/>
            </a:spcAft>
            <a:buChar char="•"/>
          </a:pPr>
          <a:r>
            <a:rPr lang="en-US" sz="1700" kern="1200">
              <a:solidFill>
                <a:srgbClr val="FFFFFF"/>
              </a:solidFill>
              <a:latin typeface="Trebuchet MS" panose="020B0603020202020204"/>
            </a:rPr>
            <a:t>Vagotomy inhibits ghrelin</a:t>
          </a:r>
        </a:p>
        <a:p>
          <a:pPr marL="171450" lvl="1" indent="-171450" algn="l" defTabSz="755650">
            <a:lnSpc>
              <a:spcPct val="90000"/>
            </a:lnSpc>
            <a:spcBef>
              <a:spcPct val="0"/>
            </a:spcBef>
            <a:spcAft>
              <a:spcPct val="20000"/>
            </a:spcAft>
            <a:buChar char="•"/>
          </a:pPr>
          <a:r>
            <a:rPr lang="en-US" sz="1700" kern="1200">
              <a:solidFill>
                <a:srgbClr val="FFFFFF"/>
              </a:solidFill>
              <a:latin typeface="Trebuchet MS" panose="020B0603020202020204"/>
            </a:rPr>
            <a:t>Significant decrease with a sleeve gastrectomy </a:t>
          </a:r>
          <a:endParaRPr lang="en-US" sz="1700" kern="1200">
            <a:solidFill>
              <a:srgbClr val="FFFFFF"/>
            </a:solidFill>
          </a:endParaRPr>
        </a:p>
      </dsp:txBody>
      <dsp:txXfrm>
        <a:off x="0" y="576382"/>
        <a:ext cx="4971603" cy="30967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30530-E2F1-445D-BDB8-07FC4DF9E3B1}">
      <dsp:nvSpPr>
        <dsp:cNvPr id="0" name=""/>
        <dsp:cNvSpPr/>
      </dsp:nvSpPr>
      <dsp:spPr>
        <a:xfrm>
          <a:off x="0" y="57279"/>
          <a:ext cx="4971603" cy="876951"/>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a:t>CCK – I cells of prox small bowel, in response to fat and protein ingestion. Short acting. Slows gastric emptying and reduces appetite</a:t>
          </a:r>
          <a:endParaRPr lang="en-US" sz="1300" kern="1200"/>
        </a:p>
      </dsp:txBody>
      <dsp:txXfrm>
        <a:off x="42809" y="100088"/>
        <a:ext cx="4885985" cy="791333"/>
      </dsp:txXfrm>
    </dsp:sp>
    <dsp:sp modelId="{0DC2A2ED-7A8D-4DB4-9351-162E76BC29C5}">
      <dsp:nvSpPr>
        <dsp:cNvPr id="0" name=""/>
        <dsp:cNvSpPr/>
      </dsp:nvSpPr>
      <dsp:spPr>
        <a:xfrm>
          <a:off x="0" y="971671"/>
          <a:ext cx="4971603" cy="876951"/>
        </a:xfrm>
        <a:prstGeom prst="roundRect">
          <a:avLst/>
        </a:prstGeom>
        <a:gradFill rotWithShape="0">
          <a:gsLst>
            <a:gs pos="0">
              <a:schemeClr val="accent5">
                <a:hueOff val="831752"/>
                <a:satOff val="-16830"/>
                <a:lumOff val="523"/>
                <a:alphaOff val="0"/>
                <a:tint val="96000"/>
                <a:lumMod val="100000"/>
              </a:schemeClr>
            </a:gs>
            <a:gs pos="78000">
              <a:schemeClr val="accent5">
                <a:hueOff val="831752"/>
                <a:satOff val="-16830"/>
                <a:lumOff val="523"/>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a:t>GLP1 – L cells of distal small bowel and colon, in response to carbs. Glucose dependent insulin secretion, reduced gluconeogenesis, delayed gastric emptying and reduced appetite </a:t>
          </a:r>
          <a:endParaRPr lang="en-US" sz="1300" kern="1200"/>
        </a:p>
      </dsp:txBody>
      <dsp:txXfrm>
        <a:off x="42809" y="1014480"/>
        <a:ext cx="4885985" cy="791333"/>
      </dsp:txXfrm>
    </dsp:sp>
    <dsp:sp modelId="{E4BE02DE-4EC5-4A3F-AD11-94A570CC5B51}">
      <dsp:nvSpPr>
        <dsp:cNvPr id="0" name=""/>
        <dsp:cNvSpPr/>
      </dsp:nvSpPr>
      <dsp:spPr>
        <a:xfrm>
          <a:off x="0" y="1886063"/>
          <a:ext cx="4971603" cy="876951"/>
        </a:xfrm>
        <a:prstGeom prst="roundRect">
          <a:avLst/>
        </a:prstGeom>
        <a:gradFill rotWithShape="0">
          <a:gsLst>
            <a:gs pos="0">
              <a:schemeClr val="accent5">
                <a:hueOff val="1663504"/>
                <a:satOff val="-33659"/>
                <a:lumOff val="1046"/>
                <a:alphaOff val="0"/>
                <a:tint val="96000"/>
                <a:lumMod val="100000"/>
              </a:schemeClr>
            </a:gs>
            <a:gs pos="78000">
              <a:schemeClr val="accent5">
                <a:hueOff val="1663504"/>
                <a:satOff val="-33659"/>
                <a:lumOff val="104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a:t>OXM (oxyntomodulin) – L cells of distal small bowel. Cosecreted with GLP1. Decreased appetite/feeding. Less GI sx than GLP1 when given exogenously</a:t>
          </a:r>
          <a:endParaRPr lang="en-US" sz="1300" kern="1200"/>
        </a:p>
      </dsp:txBody>
      <dsp:txXfrm>
        <a:off x="42809" y="1928872"/>
        <a:ext cx="4885985" cy="791333"/>
      </dsp:txXfrm>
    </dsp:sp>
    <dsp:sp modelId="{CC7736AE-45D2-48DB-A4EE-70AAC2CBDBF3}">
      <dsp:nvSpPr>
        <dsp:cNvPr id="0" name=""/>
        <dsp:cNvSpPr/>
      </dsp:nvSpPr>
      <dsp:spPr>
        <a:xfrm>
          <a:off x="0" y="2800454"/>
          <a:ext cx="4971603" cy="876951"/>
        </a:xfrm>
        <a:prstGeom prst="roundRect">
          <a:avLst/>
        </a:prstGeom>
        <a:gradFill rotWithShape="0">
          <a:gsLst>
            <a:gs pos="0">
              <a:schemeClr val="accent5">
                <a:hueOff val="2495256"/>
                <a:satOff val="-50489"/>
                <a:lumOff val="1569"/>
                <a:alphaOff val="0"/>
                <a:tint val="96000"/>
                <a:lumMod val="100000"/>
              </a:schemeClr>
            </a:gs>
            <a:gs pos="78000">
              <a:schemeClr val="accent5">
                <a:hueOff val="2495256"/>
                <a:satOff val="-50489"/>
                <a:lumOff val="1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0" i="0" kern="1200"/>
            <a:t>Peptide YY – L cells distal small bowel, colon, rectum. Elevated within 1 hour post feeding. Binds Y2 receptor. Potent appetite suppression</a:t>
          </a:r>
          <a:endParaRPr lang="en-US" sz="1300" kern="1200"/>
        </a:p>
      </dsp:txBody>
      <dsp:txXfrm>
        <a:off x="42809" y="2843263"/>
        <a:ext cx="4885985" cy="7913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BB650-15CB-4224-B47A-E3C8B93D6475}">
      <dsp:nvSpPr>
        <dsp:cNvPr id="0" name=""/>
        <dsp:cNvSpPr/>
      </dsp:nvSpPr>
      <dsp:spPr>
        <a:xfrm>
          <a:off x="0" y="192622"/>
          <a:ext cx="4971603" cy="108576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a:t>Pancreatic polypeptide – F cells in response to caloric load, binds to Y4 receptor in gut decreasing gastric emptying. Y4 in hypothalamus inhibiting NPY and reducing hunger</a:t>
          </a:r>
          <a:endParaRPr lang="en-US" sz="1600" kern="1200"/>
        </a:p>
      </dsp:txBody>
      <dsp:txXfrm>
        <a:off x="53002" y="245624"/>
        <a:ext cx="4865599" cy="979756"/>
      </dsp:txXfrm>
    </dsp:sp>
    <dsp:sp modelId="{6CF89762-F88D-4576-BDAC-73E604C78E71}">
      <dsp:nvSpPr>
        <dsp:cNvPr id="0" name=""/>
        <dsp:cNvSpPr/>
      </dsp:nvSpPr>
      <dsp:spPr>
        <a:xfrm>
          <a:off x="0" y="1324462"/>
          <a:ext cx="4971603" cy="1085760"/>
        </a:xfrm>
        <a:prstGeom prst="roundRect">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a:t>Insulin – B cells. In the hypothalamus it inhibits AgRP/NPY neurons and centrally deactivates the feeding response</a:t>
          </a:r>
          <a:endParaRPr lang="en-US" sz="1600" kern="1200"/>
        </a:p>
      </dsp:txBody>
      <dsp:txXfrm>
        <a:off x="53002" y="1377464"/>
        <a:ext cx="4865599" cy="979756"/>
      </dsp:txXfrm>
    </dsp:sp>
    <dsp:sp modelId="{1ED2BC01-16CF-4328-A885-39911C0A2B71}">
      <dsp:nvSpPr>
        <dsp:cNvPr id="0" name=""/>
        <dsp:cNvSpPr/>
      </dsp:nvSpPr>
      <dsp:spPr>
        <a:xfrm>
          <a:off x="0" y="2456303"/>
          <a:ext cx="4971603" cy="108576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a:t>Amylin – B cells.reduces food intake, slows gastric emptying, suppresses glucagon production. Similar effect to GLP1</a:t>
          </a:r>
          <a:endParaRPr lang="en-US" sz="1600" kern="1200"/>
        </a:p>
      </dsp:txBody>
      <dsp:txXfrm>
        <a:off x="53002" y="2509305"/>
        <a:ext cx="4865599" cy="979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2D03F-0680-4041-AE49-74960B0D1D43}">
      <dsp:nvSpPr>
        <dsp:cNvPr id="0" name=""/>
        <dsp:cNvSpPr/>
      </dsp:nvSpPr>
      <dsp:spPr>
        <a:xfrm>
          <a:off x="0" y="85545"/>
          <a:ext cx="4971603" cy="1755877"/>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a:t>Leptin – weight loss, fullness, satiety. Secreted by white adipose tissue. Levels decline with weight loss. Stimulates POMC pathway and inhibits NPY/AgRP</a:t>
          </a:r>
          <a:endParaRPr lang="en-US" sz="1800" kern="1200"/>
        </a:p>
      </dsp:txBody>
      <dsp:txXfrm>
        <a:off x="85715" y="171260"/>
        <a:ext cx="4800173" cy="1584447"/>
      </dsp:txXfrm>
    </dsp:sp>
    <dsp:sp modelId="{4B863A1F-1AF5-4A8B-B64E-6D8B94501C45}">
      <dsp:nvSpPr>
        <dsp:cNvPr id="0" name=""/>
        <dsp:cNvSpPr/>
      </dsp:nvSpPr>
      <dsp:spPr>
        <a:xfrm>
          <a:off x="0" y="1893263"/>
          <a:ext cx="4971603" cy="1755877"/>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a:t>Adiponectin – improves insulin sensitivity. Made in white adipose tissue. Enhances insulin sensitivity in the liver, stimulates glucose use in the muscle, works in vascular enodthelium to increase NO (reduce inflammation)</a:t>
          </a:r>
          <a:endParaRPr lang="en-US" sz="1800" kern="1200"/>
        </a:p>
      </dsp:txBody>
      <dsp:txXfrm>
        <a:off x="85715" y="1978978"/>
        <a:ext cx="4800173" cy="15844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d8c5550adf_0_292: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2d8c5550adf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d8c5550adf_0_116: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g2d8c5550adf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747955ED-507A-7B8D-D2FE-2D4068E52D8D}"/>
            </a:ext>
          </a:extLst>
        </p:cNvPr>
        <p:cNvGrpSpPr/>
        <p:nvPr/>
      </p:nvGrpSpPr>
      <p:grpSpPr>
        <a:xfrm>
          <a:off x="0" y="0"/>
          <a:ext cx="0" cy="0"/>
          <a:chOff x="0" y="0"/>
          <a:chExt cx="0" cy="0"/>
        </a:xfrm>
      </p:grpSpPr>
      <p:sp>
        <p:nvSpPr>
          <p:cNvPr id="116" name="Google Shape;116;g2d8c5550adf_0_116:notes">
            <a:extLst>
              <a:ext uri="{FF2B5EF4-FFF2-40B4-BE49-F238E27FC236}">
                <a16:creationId xmlns:a16="http://schemas.microsoft.com/office/drawing/2014/main" id="{CD8301F7-95CF-6FA3-D0E4-225BEE961948}"/>
              </a:ext>
            </a:extLst>
          </p:cNvPr>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g2d8c5550adf_0_116:notes">
            <a:extLst>
              <a:ext uri="{FF2B5EF4-FFF2-40B4-BE49-F238E27FC236}">
                <a16:creationId xmlns:a16="http://schemas.microsoft.com/office/drawing/2014/main" id="{6E35F991-B228-11A3-A901-1BF75AFDAA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3424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d8c5550adf_0_350: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2d8c5550adf_0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a:extLst>
            <a:ext uri="{FF2B5EF4-FFF2-40B4-BE49-F238E27FC236}">
              <a16:creationId xmlns:a16="http://schemas.microsoft.com/office/drawing/2014/main" id="{02241CAD-C403-FF4B-627C-1306B1794085}"/>
            </a:ext>
          </a:extLst>
        </p:cNvPr>
        <p:cNvGrpSpPr/>
        <p:nvPr/>
      </p:nvGrpSpPr>
      <p:grpSpPr>
        <a:xfrm>
          <a:off x="0" y="0"/>
          <a:ext cx="0" cy="0"/>
          <a:chOff x="0" y="0"/>
          <a:chExt cx="0" cy="0"/>
        </a:xfrm>
      </p:grpSpPr>
      <p:sp>
        <p:nvSpPr>
          <p:cNvPr id="141" name="Google Shape;141;g2d8c5550adf_0_292:notes">
            <a:extLst>
              <a:ext uri="{FF2B5EF4-FFF2-40B4-BE49-F238E27FC236}">
                <a16:creationId xmlns:a16="http://schemas.microsoft.com/office/drawing/2014/main" id="{67448574-6FD3-677B-D129-9D8AD0CD69C1}"/>
              </a:ext>
            </a:extLst>
          </p:cNvPr>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2d8c5550adf_0_292:notes">
            <a:extLst>
              <a:ext uri="{FF2B5EF4-FFF2-40B4-BE49-F238E27FC236}">
                <a16:creationId xmlns:a16="http://schemas.microsoft.com/office/drawing/2014/main" id="{9DBDE2C4-DB68-EDAB-03DD-1E20CF8E5D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870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d8c5550adf_0_408: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2d8c5550adf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d8c5550adf_0_466: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2d8c5550adf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d8c5550adf_0_527: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g2d8c5550adf_0_5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d8c5550adf_0_585: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g2d8c5550adf_0_5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d8c5550adf_0_647: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d8c5550adf_0_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d8c5550adf_0_704: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g2d8c5550adf_0_7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430DDF8E-B870-5E1C-7E16-C9385171EF0A}"/>
            </a:ext>
          </a:extLst>
        </p:cNvPr>
        <p:cNvGrpSpPr/>
        <p:nvPr/>
      </p:nvGrpSpPr>
      <p:grpSpPr>
        <a:xfrm>
          <a:off x="0" y="0"/>
          <a:ext cx="0" cy="0"/>
          <a:chOff x="0" y="0"/>
          <a:chExt cx="0" cy="0"/>
        </a:xfrm>
      </p:grpSpPr>
      <p:sp>
        <p:nvSpPr>
          <p:cNvPr id="193" name="Google Shape;193;g2d8c5550adf_0_821:notes">
            <a:extLst>
              <a:ext uri="{FF2B5EF4-FFF2-40B4-BE49-F238E27FC236}">
                <a16:creationId xmlns:a16="http://schemas.microsoft.com/office/drawing/2014/main" id="{F4588F82-99FC-564D-E837-9002AE289173}"/>
              </a:ext>
            </a:extLst>
          </p:cNvPr>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g2d8c5550adf_0_821:notes">
            <a:extLst>
              <a:ext uri="{FF2B5EF4-FFF2-40B4-BE49-F238E27FC236}">
                <a16:creationId xmlns:a16="http://schemas.microsoft.com/office/drawing/2014/main" id="{07CBFB3F-806F-64FF-B516-BF93FF4FE9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9339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d8c5550adf_0_821: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g2d8c5550adf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d8c5550adf_0_879: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2d8c5550adf_0_8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d8c5550adf_0_937: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g2d8c5550adf_0_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d8c5550adf_0_995: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2d8c5550adf_0_9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d8c5550adf_0_1054: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g2d8c5550adf_0_10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d8c5550adf_0_1112: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g2d8c5550adf_0_1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d8c5550adf_0_1170: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g2d8c5550adf_0_1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d8c5550adf_0_1229: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d8c5550adf_0_1229:notes"/>
          <p:cNvSpPr>
            <a:spLocks noGrp="1" noRot="1" noChangeAspect="1"/>
          </p:cNvSpPr>
          <p:nvPr>
            <p:ph type="sldImg" idx="2"/>
          </p:nvPr>
        </p:nvSpPr>
        <p:spPr>
          <a:xfrm>
            <a:off x="381496" y="685795"/>
            <a:ext cx="6095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d8c5550adf_0_1287:notes"/>
          <p:cNvSpPr txBox="1">
            <a:spLocks noGrp="1"/>
          </p:cNvSpPr>
          <p:nvPr>
            <p:ph type="body" idx="1"/>
          </p:nvPr>
        </p:nvSpPr>
        <p:spPr>
          <a:xfrm>
            <a:off x="685787" y="434338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g2d8c5550adf_0_1287:notes"/>
          <p:cNvSpPr>
            <a:spLocks noGrp="1" noRot="1" noChangeAspect="1"/>
          </p:cNvSpPr>
          <p:nvPr>
            <p:ph type="sldImg" idx="2"/>
          </p:nvPr>
        </p:nvSpPr>
        <p:spPr>
          <a:xfrm>
            <a:off x="381496" y="685795"/>
            <a:ext cx="6095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d8c5550adf_0_1346: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d8c5550adf_0_1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d8c5550adf_0_1407: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g2d8c5550adf_0_1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d8c5550adf_0_1468: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g2d8c5550adf_0_1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d8c5550adf_0_1529: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g2d8c5550adf_0_15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d8c5550adf_0_1590: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g2d8c5550adf_0_15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d8c5550adf_0_1651: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g2d8c5550adf_0_1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d8c5550adf_0_1712: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g2d8c5550adf_0_17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d8c5550adf_0_1773: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g2d8c5550adf_0_1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d8c5550adf_0_1834: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g2d8c5550adf_0_1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d8c5550adf_0_1896: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2d8c5550adf_0_1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d8c5550adf_0_1957: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g2d8c5550adf_0_19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d8c5550adf_0_2018: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g2d8c5550adf_0_20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9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812810" indent="0" algn="ctr">
              <a:buNone/>
              <a:defRPr>
                <a:solidFill>
                  <a:schemeClr val="tx1">
                    <a:tint val="75000"/>
                  </a:schemeClr>
                </a:solidFill>
              </a:defRPr>
            </a:lvl2pPr>
            <a:lvl3pPr marL="1625620" indent="0" algn="ctr">
              <a:buNone/>
              <a:defRPr>
                <a:solidFill>
                  <a:schemeClr val="tx1">
                    <a:tint val="75000"/>
                  </a:schemeClr>
                </a:solidFill>
              </a:defRPr>
            </a:lvl3pPr>
            <a:lvl4pPr marL="2438430" indent="0" algn="ctr">
              <a:buNone/>
              <a:defRPr>
                <a:solidFill>
                  <a:schemeClr val="tx1">
                    <a:tint val="75000"/>
                  </a:schemeClr>
                </a:solidFill>
              </a:defRPr>
            </a:lvl4pPr>
            <a:lvl5pPr marL="3251241" indent="0" algn="ctr">
              <a:buNone/>
              <a:defRPr>
                <a:solidFill>
                  <a:schemeClr val="tx1">
                    <a:tint val="75000"/>
                  </a:schemeClr>
                </a:solidFill>
              </a:defRPr>
            </a:lvl5pPr>
            <a:lvl6pPr marL="4064051" indent="0" algn="ctr">
              <a:buNone/>
              <a:defRPr>
                <a:solidFill>
                  <a:schemeClr val="tx1">
                    <a:tint val="75000"/>
                  </a:schemeClr>
                </a:solidFill>
              </a:defRPr>
            </a:lvl6pPr>
            <a:lvl7pPr marL="4876861" indent="0" algn="ctr">
              <a:buNone/>
              <a:defRPr>
                <a:solidFill>
                  <a:schemeClr val="tx1">
                    <a:tint val="75000"/>
                  </a:schemeClr>
                </a:solidFill>
              </a:defRPr>
            </a:lvl7pPr>
            <a:lvl8pPr marL="5689671" indent="0" algn="ctr">
              <a:buNone/>
              <a:defRPr>
                <a:solidFill>
                  <a:schemeClr val="tx1">
                    <a:tint val="75000"/>
                  </a:schemeClr>
                </a:solidFill>
              </a:defRPr>
            </a:lvl8pPr>
            <a:lvl9pPr marL="650248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1418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64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85082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7111" b="0" cap="none"/>
            </a:lvl1pPr>
          </a:lstStyle>
          <a:p>
            <a:r>
              <a:rPr lang="en-US"/>
              <a:t>Click to edit Master title style</a:t>
            </a:r>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3556">
                <a:solidFill>
                  <a:schemeClr val="tx1">
                    <a:lumMod val="50000"/>
                    <a:lumOff val="50000"/>
                  </a:schemeClr>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70382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651445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4267" b="0"/>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4267" b="0"/>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45883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6631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272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3556"/>
            </a:lvl1pPr>
          </a:lstStyle>
          <a:p>
            <a:r>
              <a:rPr lang="en-US"/>
              <a:t>Click to edit Master title style</a:t>
            </a:r>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2489"/>
            </a:lvl1pPr>
            <a:lvl2pPr marL="812567" indent="0">
              <a:buNone/>
              <a:defRPr sz="2489"/>
            </a:lvl2pPr>
            <a:lvl3pPr marL="1625133" indent="0">
              <a:buNone/>
              <a:defRPr sz="2133"/>
            </a:lvl3pPr>
            <a:lvl4pPr marL="2437700" indent="0">
              <a:buNone/>
              <a:defRPr sz="1778"/>
            </a:lvl4pPr>
            <a:lvl5pPr marL="3250265" indent="0">
              <a:buNone/>
              <a:defRPr sz="1778"/>
            </a:lvl5pPr>
            <a:lvl6pPr marL="4062831" indent="0">
              <a:buNone/>
              <a:defRPr sz="1778"/>
            </a:lvl6pPr>
            <a:lvl7pPr marL="4875398" indent="0">
              <a:buNone/>
              <a:defRPr sz="1778"/>
            </a:lvl7pPr>
            <a:lvl8pPr marL="5687964" indent="0">
              <a:buNone/>
              <a:defRPr sz="1778"/>
            </a:lvl8pPr>
            <a:lvl9pPr marL="6500531"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316610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4267" b="0"/>
            </a:lvl1pPr>
          </a:lstStyle>
          <a:p>
            <a:r>
              <a:rPr lang="en-US"/>
              <a:t>Click to edit Master title style</a:t>
            </a:r>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2844"/>
            </a:lvl1pPr>
            <a:lvl2pPr marL="812810" indent="0">
              <a:buNone/>
              <a:defRPr sz="2844"/>
            </a:lvl2pPr>
            <a:lvl3pPr marL="1625620" indent="0">
              <a:buNone/>
              <a:defRPr sz="2844"/>
            </a:lvl3pPr>
            <a:lvl4pPr marL="2438430" indent="0">
              <a:buNone/>
              <a:defRPr sz="2844"/>
            </a:lvl4pPr>
            <a:lvl5pPr marL="3251241" indent="0">
              <a:buNone/>
              <a:defRPr sz="2844"/>
            </a:lvl5pPr>
            <a:lvl6pPr marL="4064051" indent="0">
              <a:buNone/>
              <a:defRPr sz="2844"/>
            </a:lvl6pPr>
            <a:lvl7pPr marL="4876861" indent="0">
              <a:buNone/>
              <a:defRPr sz="2844"/>
            </a:lvl7pPr>
            <a:lvl8pPr marL="5689671" indent="0">
              <a:buNone/>
              <a:defRPr sz="2844"/>
            </a:lvl8pPr>
            <a:lvl9pPr marL="6502481" indent="0">
              <a:buNone/>
              <a:defRPr sz="2844"/>
            </a:lvl9pPr>
          </a:lstStyle>
          <a:p>
            <a:endParaRPr lang="en-US"/>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2133"/>
            </a:lvl1pPr>
            <a:lvl2pPr marL="812810" indent="0">
              <a:buNone/>
              <a:defRPr sz="2133"/>
            </a:lvl2pPr>
            <a:lvl3pPr marL="1625620" indent="0">
              <a:buNone/>
              <a:defRPr sz="1778"/>
            </a:lvl3pPr>
            <a:lvl4pPr marL="2438430" indent="0">
              <a:buNone/>
              <a:defRPr sz="1600"/>
            </a:lvl4pPr>
            <a:lvl5pPr marL="3251241" indent="0">
              <a:buNone/>
              <a:defRPr sz="1600"/>
            </a:lvl5pPr>
            <a:lvl6pPr marL="4064051" indent="0">
              <a:buNone/>
              <a:defRPr sz="1600"/>
            </a:lvl6pPr>
            <a:lvl7pPr marL="4876861" indent="0">
              <a:buNone/>
              <a:defRPr sz="1600"/>
            </a:lvl7pPr>
            <a:lvl8pPr marL="5689671" indent="0">
              <a:buNone/>
              <a:defRPr sz="1600"/>
            </a:lvl8pPr>
            <a:lvl9pPr marL="6502481" indent="0">
              <a:buNone/>
              <a:defRPr sz="16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3538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7822" b="0" cap="none"/>
            </a:lvl1pPr>
          </a:lstStyle>
          <a:p>
            <a:r>
              <a:rPr lang="en-US"/>
              <a:t>Click to edit Master title style</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3200">
                <a:solidFill>
                  <a:schemeClr val="tx1">
                    <a:lumMod val="75000"/>
                    <a:lumOff val="25000"/>
                  </a:schemeClr>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03820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7822" b="0" cap="none"/>
            </a:lvl1pPr>
          </a:lstStyle>
          <a:p>
            <a:r>
              <a:rPr lang="en-US"/>
              <a:t>Click to edit Master title style</a:t>
            </a:r>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2844">
                <a:solidFill>
                  <a:schemeClr val="tx1">
                    <a:lumMod val="50000"/>
                    <a:lumOff val="50000"/>
                  </a:schemeClr>
                </a:solidFill>
              </a:defRPr>
            </a:lvl1pPr>
            <a:lvl2pPr marL="812810" indent="0">
              <a:buFontTx/>
              <a:buNone/>
              <a:defRPr/>
            </a:lvl2pPr>
            <a:lvl3pPr marL="1625620" indent="0">
              <a:buFontTx/>
              <a:buNone/>
              <a:defRPr/>
            </a:lvl3pPr>
            <a:lvl4pPr marL="2438430" indent="0">
              <a:buFontTx/>
              <a:buNone/>
              <a:defRPr/>
            </a:lvl4pPr>
            <a:lvl5pPr marL="3251241"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3200">
                <a:solidFill>
                  <a:schemeClr val="tx1">
                    <a:lumMod val="75000"/>
                    <a:lumOff val="25000"/>
                  </a:schemeClr>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406403" y="592784"/>
            <a:ext cx="457200" cy="438582"/>
          </a:xfrm>
          <a:prstGeom prst="rect">
            <a:avLst/>
          </a:prstGeom>
        </p:spPr>
        <p:txBody>
          <a:bodyPr vert="horz" lIns="162560" tIns="81280" rIns="162560" bIns="81280" rtlCol="0" anchor="ctr">
            <a:noAutofit/>
          </a:bodyPr>
          <a:lstStyle/>
          <a:p>
            <a:pPr lvl="0"/>
            <a:r>
              <a:rPr lang="en-US" sz="14222" baseline="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162560" tIns="81280" rIns="162560" bIns="81280" rtlCol="0" anchor="ctr">
            <a:noAutofit/>
          </a:bodyPr>
          <a:lstStyle/>
          <a:p>
            <a:pPr lvl="0"/>
            <a:r>
              <a:rPr lang="en-US" sz="14222" baseline="0">
                <a:ln w="3175" cmpd="sng">
                  <a:noFill/>
                </a:ln>
                <a:solidFill>
                  <a:schemeClr val="accent1">
                    <a:lumMod val="60000"/>
                    <a:lumOff val="40000"/>
                  </a:schemeClr>
                </a:solidFill>
                <a:latin typeface="Arial"/>
              </a:rPr>
              <a:t>”</a:t>
            </a:r>
            <a:endParaRPr lang="en-US" sz="3200">
              <a:solidFill>
                <a:schemeClr val="accent1">
                  <a:lumMod val="60000"/>
                  <a:lumOff val="40000"/>
                </a:schemeClr>
              </a:solidFill>
              <a:latin typeface="Arial"/>
            </a:endParaRPr>
          </a:p>
        </p:txBody>
      </p:sp>
    </p:spTree>
    <p:extLst>
      <p:ext uri="{BB962C8B-B14F-4D97-AF65-F5344CB8AC3E}">
        <p14:creationId xmlns:p14="http://schemas.microsoft.com/office/powerpoint/2010/main" val="108799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7822" b="0" cap="none"/>
            </a:lvl1pPr>
          </a:lstStyle>
          <a:p>
            <a:r>
              <a:rPr lang="en-US"/>
              <a:t>Click to edit Master title style</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3200">
                <a:solidFill>
                  <a:schemeClr val="tx1">
                    <a:lumMod val="75000"/>
                    <a:lumOff val="25000"/>
                  </a:schemeClr>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09759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7822" b="0" cap="none"/>
            </a:lvl1pPr>
          </a:lstStyle>
          <a:p>
            <a:r>
              <a:rPr lang="en-US"/>
              <a:t>Click to edit Master title style</a:t>
            </a:r>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4267">
                <a:solidFill>
                  <a:schemeClr val="tx1">
                    <a:lumMod val="75000"/>
                    <a:lumOff val="25000"/>
                  </a:schemeClr>
                </a:solidFill>
              </a:defRPr>
            </a:lvl1pPr>
            <a:lvl2pPr marL="812810" indent="0">
              <a:buFontTx/>
              <a:buNone/>
              <a:defRPr/>
            </a:lvl2pPr>
            <a:lvl3pPr marL="1625620" indent="0">
              <a:buFontTx/>
              <a:buNone/>
              <a:defRPr/>
            </a:lvl3pPr>
            <a:lvl4pPr marL="2438430" indent="0">
              <a:buFontTx/>
              <a:buNone/>
              <a:defRPr/>
            </a:lvl4pPr>
            <a:lvl5pPr marL="3251241"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3200">
                <a:solidFill>
                  <a:schemeClr val="tx1">
                    <a:lumMod val="50000"/>
                    <a:lumOff val="50000"/>
                  </a:schemeClr>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406403" y="592784"/>
            <a:ext cx="457200" cy="438582"/>
          </a:xfrm>
          <a:prstGeom prst="rect">
            <a:avLst/>
          </a:prstGeom>
        </p:spPr>
        <p:txBody>
          <a:bodyPr vert="horz" lIns="162560" tIns="81280" rIns="162560" bIns="81280" rtlCol="0" anchor="ctr">
            <a:noAutofit/>
          </a:bodyPr>
          <a:lstStyle/>
          <a:p>
            <a:pPr lvl="0"/>
            <a:r>
              <a:rPr lang="en-US" sz="14222" baseline="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162560" tIns="81280" rIns="162560" bIns="81280" rtlCol="0" anchor="ctr">
            <a:noAutofit/>
          </a:bodyPr>
          <a:lstStyle/>
          <a:p>
            <a:pPr lvl="0"/>
            <a:r>
              <a:rPr lang="en-US" sz="14222"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2402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7822" b="0" cap="none"/>
            </a:lvl1pPr>
          </a:lstStyle>
          <a:p>
            <a:r>
              <a:rPr lang="en-US"/>
              <a:t>Click to edit Master title style</a:t>
            </a:r>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4267">
                <a:solidFill>
                  <a:schemeClr val="accent1"/>
                </a:solidFill>
              </a:defRPr>
            </a:lvl1pPr>
            <a:lvl2pPr marL="812810" indent="0">
              <a:buFontTx/>
              <a:buNone/>
              <a:defRPr/>
            </a:lvl2pPr>
            <a:lvl3pPr marL="1625620" indent="0">
              <a:buFontTx/>
              <a:buNone/>
              <a:defRPr/>
            </a:lvl3pPr>
            <a:lvl4pPr marL="2438430" indent="0">
              <a:buFontTx/>
              <a:buNone/>
              <a:defRPr/>
            </a:lvl4pPr>
            <a:lvl5pPr marL="3251241"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3200">
                <a:solidFill>
                  <a:schemeClr val="tx1">
                    <a:lumMod val="50000"/>
                    <a:lumOff val="50000"/>
                  </a:schemeClr>
                </a:solidFill>
              </a:defRPr>
            </a:lvl1pPr>
            <a:lvl2pPr marL="812810" indent="0">
              <a:buNone/>
              <a:defRPr sz="3200">
                <a:solidFill>
                  <a:schemeClr val="tx1">
                    <a:tint val="75000"/>
                  </a:schemeClr>
                </a:solidFill>
              </a:defRPr>
            </a:lvl2pPr>
            <a:lvl3pPr marL="1625620" indent="0">
              <a:buNone/>
              <a:defRPr sz="2844">
                <a:solidFill>
                  <a:schemeClr val="tx1">
                    <a:tint val="75000"/>
                  </a:schemeClr>
                </a:solidFill>
              </a:defRPr>
            </a:lvl3pPr>
            <a:lvl4pPr marL="2438430" indent="0">
              <a:buNone/>
              <a:defRPr sz="2489">
                <a:solidFill>
                  <a:schemeClr val="tx1">
                    <a:tint val="75000"/>
                  </a:schemeClr>
                </a:solidFill>
              </a:defRPr>
            </a:lvl4pPr>
            <a:lvl5pPr marL="3251241" indent="0">
              <a:buNone/>
              <a:defRPr sz="2489">
                <a:solidFill>
                  <a:schemeClr val="tx1">
                    <a:tint val="75000"/>
                  </a:schemeClr>
                </a:solidFill>
              </a:defRPr>
            </a:lvl5pPr>
            <a:lvl6pPr marL="4064051" indent="0">
              <a:buNone/>
              <a:defRPr sz="2489">
                <a:solidFill>
                  <a:schemeClr val="tx1">
                    <a:tint val="75000"/>
                  </a:schemeClr>
                </a:solidFill>
              </a:defRPr>
            </a:lvl6pPr>
            <a:lvl7pPr marL="4876861" indent="0">
              <a:buNone/>
              <a:defRPr sz="2489">
                <a:solidFill>
                  <a:schemeClr val="tx1">
                    <a:tint val="75000"/>
                  </a:schemeClr>
                </a:solidFill>
              </a:defRPr>
            </a:lvl7pPr>
            <a:lvl8pPr marL="5689671" indent="0">
              <a:buNone/>
              <a:defRPr sz="2489">
                <a:solidFill>
                  <a:schemeClr val="tx1">
                    <a:tint val="75000"/>
                  </a:schemeClr>
                </a:solidFill>
              </a:defRPr>
            </a:lvl8pPr>
            <a:lvl9pPr marL="6502481" indent="0">
              <a:buNone/>
              <a:defRPr sz="248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39892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539708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22701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Content over Content" type="objOverTx">
  <p:cSld name="Title, Content over Content">
    <p:spTree>
      <p:nvGrpSpPr>
        <p:cNvPr id="1" name="Shape 85"/>
        <p:cNvGrpSpPr/>
        <p:nvPr/>
      </p:nvGrpSpPr>
      <p:grpSpPr>
        <a:xfrm>
          <a:off x="0" y="0"/>
          <a:ext cx="0" cy="0"/>
          <a:chOff x="0" y="0"/>
          <a:chExt cx="0" cy="0"/>
        </a:xfrm>
      </p:grpSpPr>
      <p:sp>
        <p:nvSpPr>
          <p:cNvPr id="86" name="Google Shape;86;p23"/>
          <p:cNvSpPr txBox="1">
            <a:spLocks noGrp="1"/>
          </p:cNvSpPr>
          <p:nvPr>
            <p:ph type="title"/>
          </p:nvPr>
        </p:nvSpPr>
        <p:spPr>
          <a:xfrm>
            <a:off x="457172" y="205014"/>
            <a:ext cx="8228400" cy="4335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200"/>
              <a:buNone/>
              <a:defRPr/>
            </a:lvl1pPr>
            <a:lvl2pPr lvl="1" algn="l">
              <a:spcBef>
                <a:spcPts val="0"/>
              </a:spcBef>
              <a:spcAft>
                <a:spcPts val="0"/>
              </a:spcAft>
              <a:buSzPts val="1200"/>
              <a:buNone/>
              <a:defRPr/>
            </a:lvl2pPr>
            <a:lvl3pPr lvl="2" algn="l">
              <a:spcBef>
                <a:spcPts val="0"/>
              </a:spcBef>
              <a:spcAft>
                <a:spcPts val="0"/>
              </a:spcAft>
              <a:buSzPts val="1200"/>
              <a:buNone/>
              <a:defRPr/>
            </a:lvl3pPr>
            <a:lvl4pPr lvl="3" algn="l">
              <a:spcBef>
                <a:spcPts val="0"/>
              </a:spcBef>
              <a:spcAft>
                <a:spcPts val="0"/>
              </a:spcAft>
              <a:buSzPts val="1200"/>
              <a:buNone/>
              <a:defRPr/>
            </a:lvl4pPr>
            <a:lvl5pPr lvl="4" algn="l">
              <a:spcBef>
                <a:spcPts val="0"/>
              </a:spcBef>
              <a:spcAft>
                <a:spcPts val="0"/>
              </a:spcAft>
              <a:buSzPts val="1200"/>
              <a:buNone/>
              <a:defRPr/>
            </a:lvl5pPr>
            <a:lvl6pPr lvl="5" algn="l">
              <a:spcBef>
                <a:spcPts val="0"/>
              </a:spcBef>
              <a:spcAft>
                <a:spcPts val="0"/>
              </a:spcAft>
              <a:buSzPts val="1200"/>
              <a:buNone/>
              <a:defRPr/>
            </a:lvl6pPr>
            <a:lvl7pPr lvl="6" algn="l">
              <a:spcBef>
                <a:spcPts val="0"/>
              </a:spcBef>
              <a:spcAft>
                <a:spcPts val="0"/>
              </a:spcAft>
              <a:buSzPts val="1200"/>
              <a:buNone/>
              <a:defRPr/>
            </a:lvl7pPr>
            <a:lvl8pPr lvl="7" algn="l">
              <a:spcBef>
                <a:spcPts val="0"/>
              </a:spcBef>
              <a:spcAft>
                <a:spcPts val="0"/>
              </a:spcAft>
              <a:buSzPts val="1200"/>
              <a:buNone/>
              <a:defRPr/>
            </a:lvl8pPr>
            <a:lvl9pPr lvl="8" algn="l">
              <a:spcBef>
                <a:spcPts val="0"/>
              </a:spcBef>
              <a:spcAft>
                <a:spcPts val="0"/>
              </a:spcAft>
              <a:buSzPts val="1200"/>
              <a:buNone/>
              <a:defRPr/>
            </a:lvl9pPr>
          </a:lstStyle>
          <a:p>
            <a:endParaRPr/>
          </a:p>
        </p:txBody>
      </p:sp>
      <p:sp>
        <p:nvSpPr>
          <p:cNvPr id="87" name="Google Shape;87;p23"/>
          <p:cNvSpPr txBox="1">
            <a:spLocks noGrp="1"/>
          </p:cNvSpPr>
          <p:nvPr>
            <p:ph type="body" idx="1"/>
          </p:nvPr>
        </p:nvSpPr>
        <p:spPr>
          <a:xfrm>
            <a:off x="457172" y="1203631"/>
            <a:ext cx="8228400" cy="142260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200"/>
              <a:buNone/>
              <a:defRPr/>
            </a:lvl1pPr>
            <a:lvl2pPr marL="914400" lvl="1" indent="-228600" algn="l">
              <a:spcBef>
                <a:spcPts val="0"/>
              </a:spcBef>
              <a:spcAft>
                <a:spcPts val="0"/>
              </a:spcAft>
              <a:buSzPts val="1200"/>
              <a:buNone/>
              <a:defRPr/>
            </a:lvl2pPr>
            <a:lvl3pPr marL="1371600" lvl="2" indent="-228600" algn="l">
              <a:spcBef>
                <a:spcPts val="0"/>
              </a:spcBef>
              <a:spcAft>
                <a:spcPts val="0"/>
              </a:spcAft>
              <a:buSzPts val="1200"/>
              <a:buNone/>
              <a:defRPr/>
            </a:lvl3pPr>
            <a:lvl4pPr marL="1828800" lvl="3" indent="-228600" algn="l">
              <a:spcBef>
                <a:spcPts val="0"/>
              </a:spcBef>
              <a:spcAft>
                <a:spcPts val="0"/>
              </a:spcAft>
              <a:buSzPts val="1200"/>
              <a:buNone/>
              <a:defRPr/>
            </a:lvl4pPr>
            <a:lvl5pPr marL="2286000" lvl="4" indent="-228600" algn="l">
              <a:spcBef>
                <a:spcPts val="0"/>
              </a:spcBef>
              <a:spcAft>
                <a:spcPts val="0"/>
              </a:spcAft>
              <a:buSzPts val="1200"/>
              <a:buNone/>
              <a:defRPr/>
            </a:lvl5pPr>
            <a:lvl6pPr marL="2743200" lvl="5" indent="-228600" algn="l">
              <a:spcBef>
                <a:spcPts val="0"/>
              </a:spcBef>
              <a:spcAft>
                <a:spcPts val="0"/>
              </a:spcAft>
              <a:buSzPts val="1200"/>
              <a:buNone/>
              <a:defRPr/>
            </a:lvl6pPr>
            <a:lvl7pPr marL="3200400" lvl="6" indent="-228600" algn="l">
              <a:spcBef>
                <a:spcPts val="0"/>
              </a:spcBef>
              <a:spcAft>
                <a:spcPts val="0"/>
              </a:spcAft>
              <a:buSzPts val="1200"/>
              <a:buNone/>
              <a:defRPr/>
            </a:lvl7pPr>
            <a:lvl8pPr marL="3657600" lvl="7" indent="-228600" algn="l">
              <a:spcBef>
                <a:spcPts val="0"/>
              </a:spcBef>
              <a:spcAft>
                <a:spcPts val="0"/>
              </a:spcAft>
              <a:buSzPts val="1200"/>
              <a:buNone/>
              <a:defRPr/>
            </a:lvl8pPr>
            <a:lvl9pPr marL="4114800" lvl="8" indent="-228600" algn="l">
              <a:spcBef>
                <a:spcPts val="0"/>
              </a:spcBef>
              <a:spcAft>
                <a:spcPts val="0"/>
              </a:spcAft>
              <a:buSzPts val="1200"/>
              <a:buNone/>
              <a:defRPr/>
            </a:lvl9pPr>
          </a:lstStyle>
          <a:p>
            <a:endParaRPr/>
          </a:p>
        </p:txBody>
      </p:sp>
      <p:sp>
        <p:nvSpPr>
          <p:cNvPr id="88" name="Google Shape;88;p23"/>
          <p:cNvSpPr txBox="1">
            <a:spLocks noGrp="1"/>
          </p:cNvSpPr>
          <p:nvPr>
            <p:ph type="body" idx="2"/>
          </p:nvPr>
        </p:nvSpPr>
        <p:spPr>
          <a:xfrm>
            <a:off x="457172" y="2761688"/>
            <a:ext cx="8228400" cy="142260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200"/>
              <a:buNone/>
              <a:defRPr/>
            </a:lvl1pPr>
            <a:lvl2pPr marL="914400" lvl="1" indent="-228600" algn="l">
              <a:spcBef>
                <a:spcPts val="0"/>
              </a:spcBef>
              <a:spcAft>
                <a:spcPts val="0"/>
              </a:spcAft>
              <a:buSzPts val="1200"/>
              <a:buNone/>
              <a:defRPr/>
            </a:lvl2pPr>
            <a:lvl3pPr marL="1371600" lvl="2" indent="-228600" algn="l">
              <a:spcBef>
                <a:spcPts val="0"/>
              </a:spcBef>
              <a:spcAft>
                <a:spcPts val="0"/>
              </a:spcAft>
              <a:buSzPts val="1200"/>
              <a:buNone/>
              <a:defRPr/>
            </a:lvl3pPr>
            <a:lvl4pPr marL="1828800" lvl="3" indent="-228600" algn="l">
              <a:spcBef>
                <a:spcPts val="0"/>
              </a:spcBef>
              <a:spcAft>
                <a:spcPts val="0"/>
              </a:spcAft>
              <a:buSzPts val="1200"/>
              <a:buNone/>
              <a:defRPr/>
            </a:lvl4pPr>
            <a:lvl5pPr marL="2286000" lvl="4" indent="-228600" algn="l">
              <a:spcBef>
                <a:spcPts val="0"/>
              </a:spcBef>
              <a:spcAft>
                <a:spcPts val="0"/>
              </a:spcAft>
              <a:buSzPts val="1200"/>
              <a:buNone/>
              <a:defRPr/>
            </a:lvl5pPr>
            <a:lvl6pPr marL="2743200" lvl="5" indent="-228600" algn="l">
              <a:spcBef>
                <a:spcPts val="0"/>
              </a:spcBef>
              <a:spcAft>
                <a:spcPts val="0"/>
              </a:spcAft>
              <a:buSzPts val="1200"/>
              <a:buNone/>
              <a:defRPr/>
            </a:lvl6pPr>
            <a:lvl7pPr marL="3200400" lvl="6" indent="-228600" algn="l">
              <a:spcBef>
                <a:spcPts val="0"/>
              </a:spcBef>
              <a:spcAft>
                <a:spcPts val="0"/>
              </a:spcAft>
              <a:buSzPts val="1200"/>
              <a:buNone/>
              <a:defRPr/>
            </a:lvl7pPr>
            <a:lvl8pPr marL="3657600" lvl="7" indent="-228600" algn="l">
              <a:spcBef>
                <a:spcPts val="0"/>
              </a:spcBef>
              <a:spcAft>
                <a:spcPts val="0"/>
              </a:spcAft>
              <a:buSzPts val="1200"/>
              <a:buNone/>
              <a:defRPr/>
            </a:lvl8pPr>
            <a:lvl9pPr marL="4114800" lvl="8" indent="-228600" algn="l">
              <a:spcBef>
                <a:spcPts val="0"/>
              </a:spcBef>
              <a:spcAft>
                <a:spcPts val="0"/>
              </a:spcAft>
              <a:buSzPts val="1200"/>
              <a:buNone/>
              <a:defRPr/>
            </a:lvl9pPr>
          </a:lstStyle>
          <a:p>
            <a:endParaRPr/>
          </a:p>
        </p:txBody>
      </p:sp>
    </p:spTree>
    <p:extLst>
      <p:ext uri="{BB962C8B-B14F-4D97-AF65-F5344CB8AC3E}">
        <p14:creationId xmlns:p14="http://schemas.microsoft.com/office/powerpoint/2010/main" val="1348967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entered Text" type="objOnly">
  <p:cSld name="Centered Text">
    <p:spTree>
      <p:nvGrpSpPr>
        <p:cNvPr id="1" name="Shape 59"/>
        <p:cNvGrpSpPr/>
        <p:nvPr/>
      </p:nvGrpSpPr>
      <p:grpSpPr>
        <a:xfrm>
          <a:off x="0" y="0"/>
          <a:ext cx="0" cy="0"/>
          <a:chOff x="0" y="0"/>
          <a:chExt cx="0" cy="0"/>
        </a:xfrm>
      </p:grpSpPr>
      <p:sp>
        <p:nvSpPr>
          <p:cNvPr id="60" name="Google Shape;60;p16"/>
          <p:cNvSpPr txBox="1">
            <a:spLocks noGrp="1"/>
          </p:cNvSpPr>
          <p:nvPr>
            <p:ph type="subTitle" idx="1"/>
          </p:nvPr>
        </p:nvSpPr>
        <p:spPr>
          <a:xfrm>
            <a:off x="457172" y="205014"/>
            <a:ext cx="8228400" cy="20106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200"/>
              <a:buNone/>
              <a:defRPr/>
            </a:lvl1pPr>
            <a:lvl2pPr lvl="1" algn="l">
              <a:spcBef>
                <a:spcPts val="0"/>
              </a:spcBef>
              <a:spcAft>
                <a:spcPts val="0"/>
              </a:spcAft>
              <a:buSzPts val="1200"/>
              <a:buNone/>
              <a:defRPr/>
            </a:lvl2pPr>
            <a:lvl3pPr lvl="2" algn="l">
              <a:spcBef>
                <a:spcPts val="0"/>
              </a:spcBef>
              <a:spcAft>
                <a:spcPts val="0"/>
              </a:spcAft>
              <a:buSzPts val="1200"/>
              <a:buNone/>
              <a:defRPr/>
            </a:lvl3pPr>
            <a:lvl4pPr lvl="3" algn="l">
              <a:spcBef>
                <a:spcPts val="0"/>
              </a:spcBef>
              <a:spcAft>
                <a:spcPts val="0"/>
              </a:spcAft>
              <a:buSzPts val="1200"/>
              <a:buNone/>
              <a:defRPr/>
            </a:lvl4pPr>
            <a:lvl5pPr lvl="4" algn="l">
              <a:spcBef>
                <a:spcPts val="0"/>
              </a:spcBef>
              <a:spcAft>
                <a:spcPts val="0"/>
              </a:spcAft>
              <a:buSzPts val="1200"/>
              <a:buNone/>
              <a:defRPr/>
            </a:lvl5pPr>
            <a:lvl6pPr lvl="5" algn="l">
              <a:spcBef>
                <a:spcPts val="0"/>
              </a:spcBef>
              <a:spcAft>
                <a:spcPts val="0"/>
              </a:spcAft>
              <a:buSzPts val="1200"/>
              <a:buNone/>
              <a:defRPr/>
            </a:lvl6pPr>
            <a:lvl7pPr lvl="6" algn="l">
              <a:spcBef>
                <a:spcPts val="0"/>
              </a:spcBef>
              <a:spcAft>
                <a:spcPts val="0"/>
              </a:spcAft>
              <a:buSzPts val="1200"/>
              <a:buNone/>
              <a:defRPr/>
            </a:lvl7pPr>
            <a:lvl8pPr lvl="7" algn="l">
              <a:spcBef>
                <a:spcPts val="0"/>
              </a:spcBef>
              <a:spcAft>
                <a:spcPts val="0"/>
              </a:spcAft>
              <a:buSzPts val="1200"/>
              <a:buNone/>
              <a:defRPr/>
            </a:lvl8pPr>
            <a:lvl9pPr lvl="8" algn="l">
              <a:spcBef>
                <a:spcPts val="0"/>
              </a:spcBef>
              <a:spcAft>
                <a:spcPts val="0"/>
              </a:spcAft>
              <a:buSzPts val="1200"/>
              <a:buNone/>
              <a:defRPr/>
            </a:lvl9pPr>
          </a:lstStyle>
          <a:p>
            <a:endParaRPr/>
          </a:p>
        </p:txBody>
      </p:sp>
    </p:spTree>
    <p:extLst>
      <p:ext uri="{BB962C8B-B14F-4D97-AF65-F5344CB8AC3E}">
        <p14:creationId xmlns:p14="http://schemas.microsoft.com/office/powerpoint/2010/main" val="583678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x">
  <p:cSld name="1_Title Slide">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457172" y="205014"/>
            <a:ext cx="8228400" cy="4335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200"/>
              <a:buNone/>
              <a:defRPr/>
            </a:lvl1pPr>
            <a:lvl2pPr lvl="1" algn="l">
              <a:spcBef>
                <a:spcPts val="0"/>
              </a:spcBef>
              <a:spcAft>
                <a:spcPts val="0"/>
              </a:spcAft>
              <a:buSzPts val="1200"/>
              <a:buNone/>
              <a:defRPr/>
            </a:lvl2pPr>
            <a:lvl3pPr lvl="2" algn="l">
              <a:spcBef>
                <a:spcPts val="0"/>
              </a:spcBef>
              <a:spcAft>
                <a:spcPts val="0"/>
              </a:spcAft>
              <a:buSzPts val="1200"/>
              <a:buNone/>
              <a:defRPr/>
            </a:lvl3pPr>
            <a:lvl4pPr lvl="3" algn="l">
              <a:spcBef>
                <a:spcPts val="0"/>
              </a:spcBef>
              <a:spcAft>
                <a:spcPts val="0"/>
              </a:spcAft>
              <a:buSzPts val="1200"/>
              <a:buNone/>
              <a:defRPr/>
            </a:lvl4pPr>
            <a:lvl5pPr lvl="4" algn="l">
              <a:spcBef>
                <a:spcPts val="0"/>
              </a:spcBef>
              <a:spcAft>
                <a:spcPts val="0"/>
              </a:spcAft>
              <a:buSzPts val="1200"/>
              <a:buNone/>
              <a:defRPr/>
            </a:lvl5pPr>
            <a:lvl6pPr lvl="5" algn="l">
              <a:spcBef>
                <a:spcPts val="0"/>
              </a:spcBef>
              <a:spcAft>
                <a:spcPts val="0"/>
              </a:spcAft>
              <a:buSzPts val="1200"/>
              <a:buNone/>
              <a:defRPr/>
            </a:lvl6pPr>
            <a:lvl7pPr lvl="6" algn="l">
              <a:spcBef>
                <a:spcPts val="0"/>
              </a:spcBef>
              <a:spcAft>
                <a:spcPts val="0"/>
              </a:spcAft>
              <a:buSzPts val="1200"/>
              <a:buNone/>
              <a:defRPr/>
            </a:lvl7pPr>
            <a:lvl8pPr lvl="7" algn="l">
              <a:spcBef>
                <a:spcPts val="0"/>
              </a:spcBef>
              <a:spcAft>
                <a:spcPts val="0"/>
              </a:spcAft>
              <a:buSzPts val="1200"/>
              <a:buNone/>
              <a:defRPr/>
            </a:lvl8pPr>
            <a:lvl9pPr lvl="8" algn="l">
              <a:spcBef>
                <a:spcPts val="0"/>
              </a:spcBef>
              <a:spcAft>
                <a:spcPts val="0"/>
              </a:spcAft>
              <a:buSzPts val="1200"/>
              <a:buNone/>
              <a:defRPr/>
            </a:lvl9pPr>
          </a:lstStyle>
          <a:p>
            <a:endParaRPr/>
          </a:p>
        </p:txBody>
      </p:sp>
      <p:sp>
        <p:nvSpPr>
          <p:cNvPr id="63" name="Google Shape;63;p17"/>
          <p:cNvSpPr txBox="1">
            <a:spLocks noGrp="1"/>
          </p:cNvSpPr>
          <p:nvPr>
            <p:ph type="subTitle" idx="1"/>
          </p:nvPr>
        </p:nvSpPr>
        <p:spPr>
          <a:xfrm>
            <a:off x="457172" y="1203631"/>
            <a:ext cx="8228400" cy="29829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200"/>
              <a:buNone/>
              <a:defRPr/>
            </a:lvl1pPr>
            <a:lvl2pPr lvl="1" algn="l">
              <a:spcBef>
                <a:spcPts val="0"/>
              </a:spcBef>
              <a:spcAft>
                <a:spcPts val="0"/>
              </a:spcAft>
              <a:buSzPts val="1200"/>
              <a:buNone/>
              <a:defRPr/>
            </a:lvl2pPr>
            <a:lvl3pPr lvl="2" algn="l">
              <a:spcBef>
                <a:spcPts val="0"/>
              </a:spcBef>
              <a:spcAft>
                <a:spcPts val="0"/>
              </a:spcAft>
              <a:buSzPts val="1200"/>
              <a:buNone/>
              <a:defRPr/>
            </a:lvl3pPr>
            <a:lvl4pPr lvl="3" algn="l">
              <a:spcBef>
                <a:spcPts val="0"/>
              </a:spcBef>
              <a:spcAft>
                <a:spcPts val="0"/>
              </a:spcAft>
              <a:buSzPts val="1200"/>
              <a:buNone/>
              <a:defRPr/>
            </a:lvl4pPr>
            <a:lvl5pPr lvl="4" algn="l">
              <a:spcBef>
                <a:spcPts val="0"/>
              </a:spcBef>
              <a:spcAft>
                <a:spcPts val="0"/>
              </a:spcAft>
              <a:buSzPts val="1200"/>
              <a:buNone/>
              <a:defRPr/>
            </a:lvl5pPr>
            <a:lvl6pPr lvl="5" algn="l">
              <a:spcBef>
                <a:spcPts val="0"/>
              </a:spcBef>
              <a:spcAft>
                <a:spcPts val="0"/>
              </a:spcAft>
              <a:buSzPts val="1200"/>
              <a:buNone/>
              <a:defRPr/>
            </a:lvl6pPr>
            <a:lvl7pPr lvl="6" algn="l">
              <a:spcBef>
                <a:spcPts val="0"/>
              </a:spcBef>
              <a:spcAft>
                <a:spcPts val="0"/>
              </a:spcAft>
              <a:buSzPts val="1200"/>
              <a:buNone/>
              <a:defRPr/>
            </a:lvl7pPr>
            <a:lvl8pPr lvl="7" algn="l">
              <a:spcBef>
                <a:spcPts val="0"/>
              </a:spcBef>
              <a:spcAft>
                <a:spcPts val="0"/>
              </a:spcAft>
              <a:buSzPts val="1200"/>
              <a:buNone/>
              <a:defRPr/>
            </a:lvl8pPr>
            <a:lvl9pPr lvl="8" algn="l">
              <a:spcBef>
                <a:spcPts val="0"/>
              </a:spcBef>
              <a:spcAft>
                <a:spcPts val="0"/>
              </a:spcAft>
              <a:buSzPts val="1200"/>
              <a:buNone/>
              <a:defRPr/>
            </a:lvl9pPr>
          </a:lstStyle>
          <a:p>
            <a:endParaRPr/>
          </a:p>
        </p:txBody>
      </p:sp>
    </p:spTree>
    <p:extLst>
      <p:ext uri="{BB962C8B-B14F-4D97-AF65-F5344CB8AC3E}">
        <p14:creationId xmlns:p14="http://schemas.microsoft.com/office/powerpoint/2010/main" val="509221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1600">
                <a:solidFill>
                  <a:schemeClr val="tx1">
                    <a:tint val="75000"/>
                  </a:schemeClr>
                </a:solidFill>
              </a:defRPr>
            </a:lvl1pPr>
          </a:lstStyle>
          <a:p>
            <a:fld id="{B61BEF0D-F0BB-DE4B-95CE-6DB70DBA9567}" type="datetimeFigureOut">
              <a:rPr lang="en-US" dirty="0"/>
              <a:pPr/>
              <a:t>4/3/2025</a:t>
            </a:fld>
            <a:endParaRPr lang="en-US"/>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16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18039088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6"/>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0ADFFC45-3DC9-4433-926F-043E879D9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 name="Group 114">
            <a:extLst>
              <a:ext uri="{FF2B5EF4-FFF2-40B4-BE49-F238E27FC236}">
                <a16:creationId xmlns:a16="http://schemas.microsoft.com/office/drawing/2014/main" id="{B5F26A87-0610-435F-AA13-BD658385C9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00422" y="-6351"/>
            <a:ext cx="3572669" cy="5149850"/>
            <a:chOff x="67175" y="-8467"/>
            <a:chExt cx="4763558" cy="6866467"/>
          </a:xfrm>
        </p:grpSpPr>
        <p:cxnSp>
          <p:nvCxnSpPr>
            <p:cNvPr id="116" name="Straight Connector 115">
              <a:extLst>
                <a:ext uri="{FF2B5EF4-FFF2-40B4-BE49-F238E27FC236}">
                  <a16:creationId xmlns:a16="http://schemas.microsoft.com/office/drawing/2014/main" id="{E6321436-5AAD-4FB6-BB0D-316D4540E8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94B0BD33-3D46-4F43-947A-825DFEF610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18" name="Rectangle 23">
              <a:extLst>
                <a:ext uri="{FF2B5EF4-FFF2-40B4-BE49-F238E27FC236}">
                  <a16:creationId xmlns:a16="http://schemas.microsoft.com/office/drawing/2014/main" id="{92E26C27-E1F5-47DC-9F83-469D196C5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25">
              <a:extLst>
                <a:ext uri="{FF2B5EF4-FFF2-40B4-BE49-F238E27FC236}">
                  <a16:creationId xmlns:a16="http://schemas.microsoft.com/office/drawing/2014/main" id="{95F944E7-2B4E-4AE2-B4DB-846FF8AE0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0" name="Isosceles Triangle 119">
              <a:extLst>
                <a:ext uri="{FF2B5EF4-FFF2-40B4-BE49-F238E27FC236}">
                  <a16:creationId xmlns:a16="http://schemas.microsoft.com/office/drawing/2014/main" id="{FF14952D-390F-46CC-B302-73DDD9C4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1" name="Rectangle 27">
              <a:extLst>
                <a:ext uri="{FF2B5EF4-FFF2-40B4-BE49-F238E27FC236}">
                  <a16:creationId xmlns:a16="http://schemas.microsoft.com/office/drawing/2014/main" id="{867CDE55-B22A-40D0-882A-9452919EE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2" name="Isosceles Triangle 121">
              <a:extLst>
                <a:ext uri="{FF2B5EF4-FFF2-40B4-BE49-F238E27FC236}">
                  <a16:creationId xmlns:a16="http://schemas.microsoft.com/office/drawing/2014/main" id="{8C409231-C942-4808-B529-DAC32A7DB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7" name="Google Shape;107;p26"/>
          <p:cNvSpPr txBox="1">
            <a:spLocks noGrp="1"/>
          </p:cNvSpPr>
          <p:nvPr>
            <p:ph type="ctrTitle"/>
          </p:nvPr>
        </p:nvSpPr>
        <p:spPr>
          <a:xfrm>
            <a:off x="508001" y="962025"/>
            <a:ext cx="3822045" cy="3230361"/>
          </a:xfrm>
          <a:prstGeom prst="rect">
            <a:avLst/>
          </a:prstGeom>
        </p:spPr>
        <p:txBody>
          <a:bodyPr spcFirstLastPara="1" lIns="91425" tIns="91425" rIns="91425" bIns="91425" anchor="ctr" anchorCtr="0">
            <a:normAutofit/>
          </a:bodyPr>
          <a:lstStyle/>
          <a:p>
            <a:pPr marL="0" lvl="0" indent="0" rtl="0">
              <a:lnSpc>
                <a:spcPct val="90000"/>
              </a:lnSpc>
              <a:spcBef>
                <a:spcPts val="0"/>
              </a:spcBef>
              <a:spcAft>
                <a:spcPts val="0"/>
              </a:spcAft>
              <a:buNone/>
            </a:pPr>
            <a:r>
              <a:rPr lang="en-US" sz="6700"/>
              <a:t>Obesity Medicine Approach</a:t>
            </a:r>
          </a:p>
        </p:txBody>
      </p:sp>
      <p:sp>
        <p:nvSpPr>
          <p:cNvPr id="124" name="Freeform: Shape 123">
            <a:extLst>
              <a:ext uri="{FF2B5EF4-FFF2-40B4-BE49-F238E27FC236}">
                <a16:creationId xmlns:a16="http://schemas.microsoft.com/office/drawing/2014/main" id="{69370F01-B8C9-4CE4-824C-92B2792E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52372" y="-6351"/>
            <a:ext cx="3806198" cy="5149851"/>
          </a:xfrm>
          <a:custGeom>
            <a:avLst/>
            <a:gdLst>
              <a:gd name="connsiteX0" fmla="*/ 0 w 5074930"/>
              <a:gd name="connsiteY0" fmla="*/ 0 h 6858000"/>
              <a:gd name="connsiteX1" fmla="*/ 1249825 w 5074930"/>
              <a:gd name="connsiteY1" fmla="*/ 0 h 6858000"/>
              <a:gd name="connsiteX2" fmla="*/ 1249825 w 5074930"/>
              <a:gd name="connsiteY2" fmla="*/ 8457 h 6858000"/>
              <a:gd name="connsiteX3" fmla="*/ 5074930 w 5074930"/>
              <a:gd name="connsiteY3" fmla="*/ 8457 h 6858000"/>
              <a:gd name="connsiteX4" fmla="*/ 5074930 w 5074930"/>
              <a:gd name="connsiteY4" fmla="*/ 6858000 h 6858000"/>
              <a:gd name="connsiteX5" fmla="*/ 1249825 w 5074930"/>
              <a:gd name="connsiteY5" fmla="*/ 6858000 h 6858000"/>
              <a:gd name="connsiteX6" fmla="*/ 1109383 w 507493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4930" h="6858000">
                <a:moveTo>
                  <a:pt x="0" y="0"/>
                </a:moveTo>
                <a:lnTo>
                  <a:pt x="1249825" y="0"/>
                </a:lnTo>
                <a:lnTo>
                  <a:pt x="1249825" y="8457"/>
                </a:lnTo>
                <a:lnTo>
                  <a:pt x="5074930" y="8457"/>
                </a:lnTo>
                <a:lnTo>
                  <a:pt x="5074930" y="6858000"/>
                </a:lnTo>
                <a:lnTo>
                  <a:pt x="1249825" y="6858000"/>
                </a:lnTo>
                <a:lnTo>
                  <a:pt x="1109383"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8" name="Google Shape;108;p26"/>
          <p:cNvSpPr txBox="1">
            <a:spLocks noGrp="1"/>
          </p:cNvSpPr>
          <p:nvPr>
            <p:ph type="subTitle" idx="1"/>
          </p:nvPr>
        </p:nvSpPr>
        <p:spPr>
          <a:xfrm>
            <a:off x="5865840" y="1882589"/>
            <a:ext cx="2701925" cy="1371969"/>
          </a:xfrm>
          <a:prstGeom prst="rect">
            <a:avLst/>
          </a:prstGeom>
        </p:spPr>
        <p:txBody>
          <a:bodyPr spcFirstLastPara="1" lIns="91425" tIns="91425" rIns="91425" bIns="91425" anchor="ctr" anchorCtr="0">
            <a:normAutofit/>
          </a:bodyPr>
          <a:lstStyle/>
          <a:p>
            <a:pPr marL="0" lvl="0" indent="0" algn="l" rtl="0">
              <a:spcBef>
                <a:spcPts val="0"/>
              </a:spcBef>
              <a:spcAft>
                <a:spcPts val="600"/>
              </a:spcAft>
              <a:buNone/>
            </a:pPr>
            <a:r>
              <a:rPr lang="en-US">
                <a:solidFill>
                  <a:srgbClr val="FFFFFF"/>
                </a:solidFill>
              </a:rPr>
              <a:t>Part 1: Understanding the disease &amp; Eating Disorders</a:t>
            </a:r>
          </a:p>
        </p:txBody>
      </p:sp>
      <p:sp>
        <p:nvSpPr>
          <p:cNvPr id="2" name="TextBox 1">
            <a:extLst>
              <a:ext uri="{FF2B5EF4-FFF2-40B4-BE49-F238E27FC236}">
                <a16:creationId xmlns:a16="http://schemas.microsoft.com/office/drawing/2014/main" id="{6D866C52-BC13-059C-E636-DA8C7527F920}"/>
              </a:ext>
            </a:extLst>
          </p:cNvPr>
          <p:cNvSpPr txBox="1"/>
          <p:nvPr/>
        </p:nvSpPr>
        <p:spPr>
          <a:xfrm>
            <a:off x="6457949" y="4257674"/>
            <a:ext cx="237172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Courtney Floyd, MD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2EF9-611C-21EF-949E-C2C43BE10A98}"/>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8FE10121-A54B-CCE1-73BC-69AC9FD62F0D}"/>
              </a:ext>
            </a:extLst>
          </p:cNvPr>
          <p:cNvSpPr>
            <a:spLocks noGrp="1"/>
          </p:cNvSpPr>
          <p:nvPr>
            <p:ph idx="1"/>
          </p:nvPr>
        </p:nvSpPr>
        <p:spPr/>
        <p:txBody>
          <a:bodyPr vert="horz" lIns="91440" tIns="45720" rIns="91440" bIns="45720" rtlCol="0" anchor="t">
            <a:normAutofit/>
          </a:bodyPr>
          <a:lstStyle/>
          <a:p>
            <a:r>
              <a:rPr lang="en-US" dirty="0"/>
              <a:t>Definition of Obesity</a:t>
            </a:r>
          </a:p>
          <a:p>
            <a:r>
              <a:rPr lang="en-US" dirty="0"/>
              <a:t>Evaluation approach</a:t>
            </a:r>
          </a:p>
          <a:p>
            <a:r>
              <a:rPr lang="en-US" dirty="0"/>
              <a:t>Pathophysiology of the Disease</a:t>
            </a:r>
          </a:p>
          <a:p>
            <a:r>
              <a:rPr lang="en-US" dirty="0"/>
              <a:t>Eating Disorders to be aware of</a:t>
            </a:r>
          </a:p>
        </p:txBody>
      </p:sp>
    </p:spTree>
    <p:extLst>
      <p:ext uri="{BB962C8B-B14F-4D97-AF65-F5344CB8AC3E}">
        <p14:creationId xmlns:p14="http://schemas.microsoft.com/office/powerpoint/2010/main" val="37997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43"/>
        <p:cNvGrpSpPr/>
        <p:nvPr/>
      </p:nvGrpSpPr>
      <p:grpSpPr>
        <a:xfrm>
          <a:off x="0" y="0"/>
          <a:ext cx="0" cy="0"/>
          <a:chOff x="0" y="0"/>
          <a:chExt cx="0" cy="0"/>
        </a:xfrm>
      </p:grpSpPr>
      <p:grpSp>
        <p:nvGrpSpPr>
          <p:cNvPr id="150" name="Group 149">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51" name="Straight Connector 150">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3"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4"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5" name="Isosceles Triangle 154">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6"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7"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8"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9" name="Isosceles Triangle 158">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0" name="Isosceles Triangle 159">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62" name="Rectangle 16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4" name="Rectangle 16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6" name="Straight Connector 16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2761059"/>
            <a:ext cx="3572669"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6350"/>
            <a:ext cx="2255512"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4" name="Isosceles Triangle 17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2286000"/>
            <a:ext cx="2444750"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8" name="Isosceles Triangle 17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2692400"/>
            <a:ext cx="1362870"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Google Shape;144;p32"/>
          <p:cNvSpPr/>
          <p:nvPr/>
        </p:nvSpPr>
        <p:spPr>
          <a:xfrm>
            <a:off x="508000" y="457200"/>
            <a:ext cx="2882531" cy="3881718"/>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kern="1200">
                <a:solidFill>
                  <a:schemeClr val="tx1">
                    <a:lumMod val="85000"/>
                    <a:lumOff val="15000"/>
                  </a:schemeClr>
                </a:solidFill>
                <a:latin typeface="+mj-lt"/>
                <a:ea typeface="+mj-ea"/>
                <a:cs typeface="+mj-cs"/>
              </a:rPr>
              <a:t>Definitions​</a:t>
            </a:r>
            <a:endParaRPr lang="en-US" sz="3600" b="0" i="0" u="none" strike="noStrike" kern="1200" cap="none">
              <a:solidFill>
                <a:schemeClr val="tx1">
                  <a:lumMod val="85000"/>
                  <a:lumOff val="15000"/>
                </a:schemeClr>
              </a:solidFill>
              <a:latin typeface="+mj-lt"/>
              <a:ea typeface="+mj-ea"/>
              <a:cs typeface="+mj-cs"/>
            </a:endParaRPr>
          </a:p>
        </p:txBody>
      </p:sp>
      <p:sp>
        <p:nvSpPr>
          <p:cNvPr id="180" name="Freeform: Shape 179">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6350"/>
            <a:ext cx="5332385" cy="5149850"/>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5" name="Google Shape;145;p32"/>
          <p:cNvSpPr/>
          <p:nvPr/>
        </p:nvSpPr>
        <p:spPr>
          <a:xfrm>
            <a:off x="4587063" y="457200"/>
            <a:ext cx="4133472" cy="3881718"/>
          </a:xfrm>
          <a:prstGeom prst="rect">
            <a:avLst/>
          </a:prstGeom>
        </p:spPr>
        <p:txBody>
          <a:bodyPr spcFirstLastPara="1" vert="horz" lIns="91440" tIns="45720" rIns="91440" bIns="45720" rtlCol="0" anchor="ctr" anchorCtr="0">
            <a:normAutofit/>
          </a:bodyPr>
          <a:lstStyle/>
          <a:p>
            <a:pPr marL="355600" indent="-266700" defTabSz="457200">
              <a:spcBef>
                <a:spcPts val="1000"/>
              </a:spcBef>
              <a:buSzPct val="80000"/>
              <a:buFont typeface="Wingdings 3,Sans-Serif" charset="2"/>
              <a:buChar char=""/>
            </a:pPr>
            <a:r>
              <a:rPr lang="en-US" kern="1200">
                <a:solidFill>
                  <a:schemeClr val="tx1">
                    <a:lumMod val="75000"/>
                    <a:lumOff val="25000"/>
                  </a:schemeClr>
                </a:solidFill>
                <a:latin typeface="Trebuchet MS"/>
                <a:ea typeface="+mn-ea"/>
                <a:cs typeface="+mn-cs"/>
              </a:rPr>
              <a:t>BMI</a:t>
            </a:r>
            <a:endParaRPr lang="en-US" kern="1200">
              <a:latin typeface="Trebuchet MS"/>
              <a:ea typeface="+mn-ea"/>
              <a:cs typeface="+mn-cs"/>
            </a:endParaRPr>
          </a:p>
          <a:p>
            <a:pPr marL="355600" indent="-266700" defTabSz="457200">
              <a:spcBef>
                <a:spcPts val="1000"/>
              </a:spcBef>
              <a:buFont typeface="Wingdings 3,Sans-Serif" charset="2"/>
              <a:buChar char=""/>
            </a:pPr>
            <a:r>
              <a:rPr lang="en-US" kern="1200">
                <a:solidFill>
                  <a:schemeClr val="tx1">
                    <a:lumMod val="75000"/>
                    <a:lumOff val="25000"/>
                  </a:schemeClr>
                </a:solidFill>
                <a:latin typeface="Trebuchet MS"/>
                <a:ea typeface="+mn-ea"/>
                <a:cs typeface="+mn-cs"/>
              </a:rPr>
              <a:t>Waist circumference</a:t>
            </a:r>
          </a:p>
          <a:p>
            <a:pPr marL="355600" indent="-266700" defTabSz="457200">
              <a:spcBef>
                <a:spcPts val="1000"/>
              </a:spcBef>
              <a:buFont typeface="Wingdings 3,Sans-Serif" charset="2"/>
              <a:buChar char=""/>
            </a:pPr>
            <a:r>
              <a:rPr lang="en-US" kern="1200">
                <a:solidFill>
                  <a:schemeClr val="tx1">
                    <a:lumMod val="75000"/>
                    <a:lumOff val="25000"/>
                  </a:schemeClr>
                </a:solidFill>
                <a:latin typeface="Trebuchet MS"/>
                <a:ea typeface="+mn-ea"/>
                <a:cs typeface="+mn-cs"/>
              </a:rPr>
              <a:t>AACE</a:t>
            </a:r>
          </a:p>
          <a:p>
            <a:pPr marL="355600" indent="-266700" defTabSz="457200">
              <a:spcBef>
                <a:spcPts val="1000"/>
              </a:spcBef>
              <a:buFont typeface="Wingdings 3,Sans-Serif" charset="2"/>
              <a:buChar char=""/>
            </a:pPr>
            <a:r>
              <a:rPr lang="en-US" kern="1200">
                <a:solidFill>
                  <a:schemeClr val="tx1">
                    <a:lumMod val="75000"/>
                    <a:lumOff val="25000"/>
                  </a:schemeClr>
                </a:solidFill>
                <a:latin typeface="Trebuchet MS"/>
                <a:ea typeface="+mn-ea"/>
                <a:cs typeface="+mn-cs"/>
              </a:rPr>
              <a:t>Obesity Medicine Association</a:t>
            </a:r>
          </a:p>
          <a:p>
            <a:pPr marL="355600" indent="-266700" defTabSz="457200">
              <a:spcBef>
                <a:spcPts val="1000"/>
              </a:spcBef>
              <a:buFont typeface="Wingdings 3,Sans-Serif" charset="2"/>
              <a:buChar char=""/>
            </a:pPr>
            <a:r>
              <a:rPr lang="en-US" kern="1200">
                <a:solidFill>
                  <a:schemeClr val="tx1">
                    <a:lumMod val="75000"/>
                    <a:lumOff val="25000"/>
                  </a:schemeClr>
                </a:solidFill>
                <a:latin typeface="Trebuchet MS"/>
                <a:ea typeface="+mn-ea"/>
                <a:cs typeface="+mn-cs"/>
              </a:rPr>
              <a:t>Ethnic Criteria</a:t>
            </a:r>
          </a:p>
          <a:p>
            <a:pPr marL="355600" indent="-266700" defTabSz="457200">
              <a:spcBef>
                <a:spcPts val="1000"/>
              </a:spcBef>
              <a:buFont typeface="Wingdings 3,Sans-Serif" charset="2"/>
              <a:buChar char=""/>
            </a:pPr>
            <a:r>
              <a:rPr lang="en-US" kern="1200">
                <a:solidFill>
                  <a:schemeClr val="tx1">
                    <a:lumMod val="75000"/>
                    <a:lumOff val="25000"/>
                  </a:schemeClr>
                </a:solidFill>
                <a:latin typeface="Trebuchet MS"/>
                <a:ea typeface="+mn-ea"/>
                <a:cs typeface="+mn-cs"/>
              </a:rPr>
              <a:t>Edmonton Obesity Staging System</a:t>
            </a:r>
          </a:p>
          <a:p>
            <a:pPr marL="355600" indent="-266700" defTabSz="457200">
              <a:spcBef>
                <a:spcPts val="1000"/>
              </a:spcBef>
              <a:buFont typeface="Wingdings 3,Sans-Serif" charset="2"/>
              <a:buChar char=""/>
            </a:pPr>
            <a:r>
              <a:rPr lang="en-US" kern="1200">
                <a:solidFill>
                  <a:schemeClr val="tx1">
                    <a:lumMod val="75000"/>
                    <a:lumOff val="25000"/>
                  </a:schemeClr>
                </a:solidFill>
                <a:latin typeface="Trebuchet MS"/>
                <a:ea typeface="+mn-ea"/>
                <a:cs typeface="+mn-cs"/>
              </a:rPr>
              <a:t>Pediatric Criteria</a:t>
            </a:r>
            <a:endParaRPr lang="en-US">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8"/>
        <p:cNvGrpSpPr/>
        <p:nvPr/>
      </p:nvGrpSpPr>
      <p:grpSpPr>
        <a:xfrm>
          <a:off x="0" y="0"/>
          <a:ext cx="0" cy="0"/>
          <a:chOff x="0" y="0"/>
          <a:chExt cx="0" cy="0"/>
        </a:xfrm>
      </p:grpSpPr>
      <p:grpSp>
        <p:nvGrpSpPr>
          <p:cNvPr id="125" name="Group 124">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9"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0" name="Isosceles Triangle 129">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1"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2"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3"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4" name="Isosceles Triangle 133">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5" name="Isosceles Triangle 134">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37" name="Rectangle 136">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120;p28"/>
          <p:cNvSpPr/>
          <p:nvPr/>
        </p:nvSpPr>
        <p:spPr>
          <a:xfrm>
            <a:off x="508000" y="939800"/>
            <a:ext cx="4616450" cy="3263899"/>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Normal weight 18.5-24.9</a:t>
            </a:r>
            <a:endParaRPr lang="en-US" sz="20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Overweight 25.0-29.9</a:t>
            </a:r>
            <a:endParaRPr lang="en-US" sz="20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Class 1 obesity 30.0-34.9</a:t>
            </a:r>
            <a:endParaRPr lang="en-US" sz="20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Class 2 obesity 35.0-39.9</a:t>
            </a:r>
            <a:endParaRPr lang="en-US" sz="20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Class 3 obesity &gt;40.0</a:t>
            </a:r>
            <a:endParaRPr lang="en-US" sz="2000" b="0" i="0" u="none" strike="noStrike" kern="1200" cap="none">
              <a:solidFill>
                <a:schemeClr val="tx1">
                  <a:lumMod val="75000"/>
                  <a:lumOff val="25000"/>
                </a:schemeClr>
              </a:solidFill>
              <a:latin typeface="+mn-lt"/>
              <a:ea typeface="+mn-ea"/>
              <a:cs typeface="+mn-cs"/>
            </a:endParaRPr>
          </a:p>
        </p:txBody>
      </p:sp>
      <p:sp>
        <p:nvSpPr>
          <p:cNvPr id="139" name="Rectangle 138">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41" name="Straight Connector 140">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45"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9" name="Isosceles Triangle 148">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1"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3"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5"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7" name="Isosceles Triangle 156">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9" name="Google Shape;119;p28"/>
          <p:cNvSpPr/>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i="0" u="none" strike="noStrike" kern="1200" cap="none">
                <a:solidFill>
                  <a:schemeClr val="bg1"/>
                </a:solidFill>
                <a:latin typeface="+mj-lt"/>
                <a:ea typeface="+mj-ea"/>
                <a:cs typeface="+mj-cs"/>
                <a:sym typeface="Arial"/>
              </a:rPr>
              <a:t>BMI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8">
          <a:extLst>
            <a:ext uri="{FF2B5EF4-FFF2-40B4-BE49-F238E27FC236}">
              <a16:creationId xmlns:a16="http://schemas.microsoft.com/office/drawing/2014/main" id="{647FB985-DE9E-7D9A-6E6E-23064BF5AB8E}"/>
            </a:ext>
          </a:extLst>
        </p:cNvPr>
        <p:cNvGrpSpPr/>
        <p:nvPr/>
      </p:nvGrpSpPr>
      <p:grpSpPr>
        <a:xfrm>
          <a:off x="0" y="0"/>
          <a:ext cx="0" cy="0"/>
          <a:chOff x="0" y="0"/>
          <a:chExt cx="0" cy="0"/>
        </a:xfrm>
      </p:grpSpPr>
      <p:grpSp>
        <p:nvGrpSpPr>
          <p:cNvPr id="125" name="Group 124">
            <a:extLst>
              <a:ext uri="{FF2B5EF4-FFF2-40B4-BE49-F238E27FC236}">
                <a16:creationId xmlns:a16="http://schemas.microsoft.com/office/drawing/2014/main" id="{DC45360C-839F-2854-03FE-A7D40625D8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26" name="Straight Connector 125">
              <a:extLst>
                <a:ext uri="{FF2B5EF4-FFF2-40B4-BE49-F238E27FC236}">
                  <a16:creationId xmlns:a16="http://schemas.microsoft.com/office/drawing/2014/main" id="{D709EE10-1A3B-2871-2F8A-DA3F36A331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D21F267F-C376-AADC-93BD-B801428DEE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958AE730-3A85-D97C-F721-03D2E4988C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9" name="Rectangle 25">
              <a:extLst>
                <a:ext uri="{FF2B5EF4-FFF2-40B4-BE49-F238E27FC236}">
                  <a16:creationId xmlns:a16="http://schemas.microsoft.com/office/drawing/2014/main" id="{7B568729-394B-7E06-ABDA-DB7F8EEE8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0" name="Isosceles Triangle 129">
              <a:extLst>
                <a:ext uri="{FF2B5EF4-FFF2-40B4-BE49-F238E27FC236}">
                  <a16:creationId xmlns:a16="http://schemas.microsoft.com/office/drawing/2014/main" id="{746C4D39-409B-BBEC-2705-1E34A6384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1" name="Rectangle 27">
              <a:extLst>
                <a:ext uri="{FF2B5EF4-FFF2-40B4-BE49-F238E27FC236}">
                  <a16:creationId xmlns:a16="http://schemas.microsoft.com/office/drawing/2014/main" id="{20595DE4-E680-2E4E-422B-D007AFBB4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2" name="Rectangle 28">
              <a:extLst>
                <a:ext uri="{FF2B5EF4-FFF2-40B4-BE49-F238E27FC236}">
                  <a16:creationId xmlns:a16="http://schemas.microsoft.com/office/drawing/2014/main" id="{7E15BE01-74E9-331B-D009-CAD028AAB5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3" name="Rectangle 29">
              <a:extLst>
                <a:ext uri="{FF2B5EF4-FFF2-40B4-BE49-F238E27FC236}">
                  <a16:creationId xmlns:a16="http://schemas.microsoft.com/office/drawing/2014/main" id="{29A779BA-6020-BBAA-67E6-46DCF678CF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4" name="Isosceles Triangle 133">
              <a:extLst>
                <a:ext uri="{FF2B5EF4-FFF2-40B4-BE49-F238E27FC236}">
                  <a16:creationId xmlns:a16="http://schemas.microsoft.com/office/drawing/2014/main" id="{2570DA93-FD3B-F232-0B5B-86389B5E8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5" name="Isosceles Triangle 134">
              <a:extLst>
                <a:ext uri="{FF2B5EF4-FFF2-40B4-BE49-F238E27FC236}">
                  <a16:creationId xmlns:a16="http://schemas.microsoft.com/office/drawing/2014/main" id="{7BFDEABA-9BF0-6B7B-DE6C-D475FE786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37" name="Rectangle 136">
            <a:extLst>
              <a:ext uri="{FF2B5EF4-FFF2-40B4-BE49-F238E27FC236}">
                <a16:creationId xmlns:a16="http://schemas.microsoft.com/office/drawing/2014/main" id="{B885100E-2D8F-3B3C-284F-355CE65A2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120;p28">
            <a:extLst>
              <a:ext uri="{FF2B5EF4-FFF2-40B4-BE49-F238E27FC236}">
                <a16:creationId xmlns:a16="http://schemas.microsoft.com/office/drawing/2014/main" id="{6A30A1DB-1482-1776-5ED6-197E0E9651FA}"/>
              </a:ext>
            </a:extLst>
          </p:cNvPr>
          <p:cNvSpPr/>
          <p:nvPr/>
        </p:nvSpPr>
        <p:spPr>
          <a:xfrm>
            <a:off x="508000" y="939800"/>
            <a:ext cx="4616450" cy="3263899"/>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endParaRPr lang="en-US" sz="2000" kern="1200">
              <a:solidFill>
                <a:schemeClr val="tx1">
                  <a:lumMod val="75000"/>
                  <a:lumOff val="25000"/>
                </a:schemeClr>
              </a:solidFill>
              <a:latin typeface="Trebuchet MS"/>
              <a:ea typeface="+mn-ea"/>
              <a:cs typeface="+mn-cs"/>
            </a:endParaRPr>
          </a:p>
        </p:txBody>
      </p:sp>
      <p:sp>
        <p:nvSpPr>
          <p:cNvPr id="139" name="Rectangle 138">
            <a:extLst>
              <a:ext uri="{FF2B5EF4-FFF2-40B4-BE49-F238E27FC236}">
                <a16:creationId xmlns:a16="http://schemas.microsoft.com/office/drawing/2014/main" id="{020ACE29-9847-128F-775E-2B705DFD9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41" name="Straight Connector 140">
            <a:extLst>
              <a:ext uri="{FF2B5EF4-FFF2-40B4-BE49-F238E27FC236}">
                <a16:creationId xmlns:a16="http://schemas.microsoft.com/office/drawing/2014/main" id="{4FA79E85-47E3-38DC-4E7B-EBB76410E0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CAD95A64-C982-B0DD-1912-F7D367C3C2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45" name="Rectangle 23">
            <a:extLst>
              <a:ext uri="{FF2B5EF4-FFF2-40B4-BE49-F238E27FC236}">
                <a16:creationId xmlns:a16="http://schemas.microsoft.com/office/drawing/2014/main" id="{70549783-95E0-2B81-7465-9E1F0A90C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Rectangle 25">
            <a:extLst>
              <a:ext uri="{FF2B5EF4-FFF2-40B4-BE49-F238E27FC236}">
                <a16:creationId xmlns:a16="http://schemas.microsoft.com/office/drawing/2014/main" id="{5F0B0AE7-3FBA-1411-8CDE-4DFEE9E1B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9" name="Isosceles Triangle 148">
            <a:extLst>
              <a:ext uri="{FF2B5EF4-FFF2-40B4-BE49-F238E27FC236}">
                <a16:creationId xmlns:a16="http://schemas.microsoft.com/office/drawing/2014/main" id="{DD6026B0-2917-EB60-B714-96B794FE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1" name="Rectangle 27">
            <a:extLst>
              <a:ext uri="{FF2B5EF4-FFF2-40B4-BE49-F238E27FC236}">
                <a16:creationId xmlns:a16="http://schemas.microsoft.com/office/drawing/2014/main" id="{3A339E9C-237C-74E0-BC47-B96CAA7B4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3" name="Rectangle 28">
            <a:extLst>
              <a:ext uri="{FF2B5EF4-FFF2-40B4-BE49-F238E27FC236}">
                <a16:creationId xmlns:a16="http://schemas.microsoft.com/office/drawing/2014/main" id="{76FA4535-BB10-7B6F-D89D-0D325F9F6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5" name="Rectangle 29">
            <a:extLst>
              <a:ext uri="{FF2B5EF4-FFF2-40B4-BE49-F238E27FC236}">
                <a16:creationId xmlns:a16="http://schemas.microsoft.com/office/drawing/2014/main" id="{FDF35477-8F51-6330-FD38-04E524849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7" name="Isosceles Triangle 156">
            <a:extLst>
              <a:ext uri="{FF2B5EF4-FFF2-40B4-BE49-F238E27FC236}">
                <a16:creationId xmlns:a16="http://schemas.microsoft.com/office/drawing/2014/main" id="{5C2135F7-D109-BC4E-ACAD-2A67FA001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9" name="Google Shape;119;p28">
            <a:extLst>
              <a:ext uri="{FF2B5EF4-FFF2-40B4-BE49-F238E27FC236}">
                <a16:creationId xmlns:a16="http://schemas.microsoft.com/office/drawing/2014/main" id="{87C5CEB8-BFA4-F63D-3611-79CAD2B4D078}"/>
              </a:ext>
            </a:extLst>
          </p:cNvPr>
          <p:cNvSpPr/>
          <p:nvPr/>
        </p:nvSpPr>
        <p:spPr>
          <a:xfrm>
            <a:off x="5757943" y="939800"/>
            <a:ext cx="3205814" cy="3263899"/>
          </a:xfrm>
          <a:prstGeom prst="rect">
            <a:avLst/>
          </a:prstGeom>
        </p:spPr>
        <p:txBody>
          <a:bodyPr spcFirstLastPara="1" vert="horz" lIns="91440" tIns="45720" rIns="91440" bIns="45720" rtlCol="0" anchor="ctr" anchorCtr="0">
            <a:normAutofit/>
          </a:bodyPr>
          <a:lstStyle/>
          <a:p>
            <a:pPr defTabSz="457200">
              <a:spcBef>
                <a:spcPct val="0"/>
              </a:spcBef>
              <a:spcAft>
                <a:spcPts val="600"/>
              </a:spcAft>
            </a:pPr>
            <a:r>
              <a:rPr lang="en-US" sz="3600" kern="1200">
                <a:solidFill>
                  <a:schemeClr val="bg1"/>
                </a:solidFill>
                <a:latin typeface="+mj-lt"/>
                <a:ea typeface="+mj-ea"/>
                <a:cs typeface="+mj-cs"/>
              </a:rPr>
              <a:t>Waist Circumference</a:t>
            </a:r>
            <a:endParaRPr lang="en-US" sz="3600" b="0" i="0" u="none" strike="noStrike" kern="1200" cap="none">
              <a:solidFill>
                <a:schemeClr val="bg1"/>
              </a:solidFill>
              <a:latin typeface="+mj-lt"/>
              <a:ea typeface="+mj-ea"/>
              <a:cs typeface="+mj-cs"/>
            </a:endParaRPr>
          </a:p>
        </p:txBody>
      </p:sp>
      <p:sp>
        <p:nvSpPr>
          <p:cNvPr id="2" name="TextBox 1">
            <a:extLst>
              <a:ext uri="{FF2B5EF4-FFF2-40B4-BE49-F238E27FC236}">
                <a16:creationId xmlns:a16="http://schemas.microsoft.com/office/drawing/2014/main" id="{74DC47D2-5600-EA9E-3937-055056893595}"/>
              </a:ext>
            </a:extLst>
          </p:cNvPr>
          <p:cNvSpPr txBox="1"/>
          <p:nvPr/>
        </p:nvSpPr>
        <p:spPr>
          <a:xfrm>
            <a:off x="518746" y="1222130"/>
            <a:ext cx="405325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Wingdings"/>
              <a:buChar char="§"/>
            </a:pPr>
            <a:r>
              <a:rPr lang="en-US" sz="1600"/>
              <a:t>MEN</a:t>
            </a:r>
            <a:endParaRPr lang="en-US"/>
          </a:p>
          <a:p>
            <a:pPr marL="742950" lvl="1" indent="-285750">
              <a:buFont typeface="Wingdings"/>
              <a:buChar char="§"/>
            </a:pPr>
            <a:r>
              <a:rPr lang="en-US" sz="1600">
                <a:solidFill>
                  <a:schemeClr val="tx1"/>
                </a:solidFill>
              </a:rPr>
              <a:t>≥40in</a:t>
            </a:r>
          </a:p>
          <a:p>
            <a:pPr marL="742950" lvl="1" indent="-285750">
              <a:buFont typeface="Wingdings"/>
              <a:buChar char="§"/>
            </a:pPr>
            <a:r>
              <a:rPr lang="en-US" sz="1600">
                <a:solidFill>
                  <a:schemeClr val="tx1"/>
                </a:solidFill>
              </a:rPr>
              <a:t>S. Asian, Chinese, Japanese ≥90cm=35.4in</a:t>
            </a:r>
          </a:p>
          <a:p>
            <a:pPr marL="742950" lvl="1" indent="-285750">
              <a:buFont typeface="Wingdings"/>
              <a:buChar char="§"/>
            </a:pPr>
            <a:r>
              <a:rPr lang="en-US" sz="1600">
                <a:solidFill>
                  <a:schemeClr val="tx1"/>
                </a:solidFill>
              </a:rPr>
              <a:t>Europids ≥94 cm=37in</a:t>
            </a:r>
          </a:p>
          <a:p>
            <a:pPr marL="285750" indent="-285750">
              <a:buFont typeface="Wingdings"/>
              <a:buChar char="§"/>
            </a:pPr>
            <a:r>
              <a:rPr lang="en-US" sz="1600">
                <a:solidFill>
                  <a:schemeClr val="tx1"/>
                </a:solidFill>
              </a:rPr>
              <a:t>WOMEN</a:t>
            </a:r>
          </a:p>
          <a:p>
            <a:pPr marL="742950" lvl="1" indent="-285750">
              <a:buFont typeface="Wingdings"/>
              <a:buChar char="§"/>
            </a:pPr>
            <a:r>
              <a:rPr lang="en-US" sz="1600">
                <a:solidFill>
                  <a:schemeClr val="tx1"/>
                </a:solidFill>
              </a:rPr>
              <a:t>≥35in</a:t>
            </a:r>
          </a:p>
          <a:p>
            <a:pPr marL="742950" lvl="1" indent="-285750">
              <a:buFont typeface="Wingdings"/>
              <a:buChar char="§"/>
            </a:pPr>
            <a:r>
              <a:rPr lang="en-US" sz="1600">
                <a:solidFill>
                  <a:schemeClr val="tx1"/>
                </a:solidFill>
              </a:rPr>
              <a:t>S. Asian, Chinese, Japanese ≥80cm=31.5in</a:t>
            </a:r>
          </a:p>
          <a:p>
            <a:pPr marL="742950" lvl="1" indent="-285750">
              <a:buFont typeface="Wingdings"/>
              <a:buChar char="§"/>
            </a:pPr>
            <a:r>
              <a:rPr lang="en-US" sz="1600">
                <a:solidFill>
                  <a:schemeClr val="tx1"/>
                </a:solidFill>
              </a:rPr>
              <a:t>Europids ≥80cm=31.5in</a:t>
            </a:r>
          </a:p>
        </p:txBody>
      </p:sp>
    </p:spTree>
    <p:extLst>
      <p:ext uri="{BB962C8B-B14F-4D97-AF65-F5344CB8AC3E}">
        <p14:creationId xmlns:p14="http://schemas.microsoft.com/office/powerpoint/2010/main" val="4101100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7"/>
        <p:cNvGrpSpPr/>
        <p:nvPr/>
      </p:nvGrpSpPr>
      <p:grpSpPr>
        <a:xfrm>
          <a:off x="0" y="0"/>
          <a:ext cx="0" cy="0"/>
          <a:chOff x="0" y="0"/>
          <a:chExt cx="0" cy="0"/>
        </a:xfrm>
      </p:grpSpPr>
      <p:grpSp>
        <p:nvGrpSpPr>
          <p:cNvPr id="144" name="Group 143">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45" name="Straight Connector 144">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7"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8"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9" name="Isosceles Triangle 148">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0"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1"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2"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3" name="Isosceles Triangle 152">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4" name="Isosceles Triangle 153">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56" name="Rectangle 155">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Google Shape;139;p31"/>
          <p:cNvSpPr/>
          <p:nvPr/>
        </p:nvSpPr>
        <p:spPr>
          <a:xfrm>
            <a:off x="508000" y="939800"/>
            <a:ext cx="4616450" cy="3263899"/>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China – overweight &gt;23-24, obesity &gt;27-29</a:t>
            </a:r>
          </a:p>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Japan – overweight &gt;24, obesity &gt;29</a:t>
            </a:r>
          </a:p>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India – overweight &gt;23, obesity &gt;27</a:t>
            </a:r>
          </a:p>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Singapore – overweight&gt;22, obesity &gt;27</a:t>
            </a:r>
          </a:p>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Ethnic south and central Americans similar to South Asians</a:t>
            </a:r>
          </a:p>
        </p:txBody>
      </p:sp>
      <p:sp>
        <p:nvSpPr>
          <p:cNvPr id="158" name="Rectangle 157">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60" name="Straight Connector 159">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4"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6"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8" name="Isosceles Triangle 167">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0"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2"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4"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6" name="Isosceles Triangle 175">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8" name="Google Shape;138;p31"/>
          <p:cNvSpPr/>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i="0" u="none" strike="noStrike" kern="1200" cap="none">
                <a:solidFill>
                  <a:schemeClr val="bg1"/>
                </a:solidFill>
                <a:latin typeface="+mj-lt"/>
                <a:ea typeface="+mj-ea"/>
                <a:cs typeface="+mj-cs"/>
                <a:sym typeface="Arial"/>
              </a:rPr>
              <a:t>Ethnic Criteria – Intl DM federation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43">
          <a:extLst>
            <a:ext uri="{FF2B5EF4-FFF2-40B4-BE49-F238E27FC236}">
              <a16:creationId xmlns:a16="http://schemas.microsoft.com/office/drawing/2014/main" id="{9EB77182-1782-8317-79DA-BB59B3C73310}"/>
            </a:ext>
          </a:extLst>
        </p:cNvPr>
        <p:cNvGrpSpPr/>
        <p:nvPr/>
      </p:nvGrpSpPr>
      <p:grpSpPr>
        <a:xfrm>
          <a:off x="0" y="0"/>
          <a:ext cx="0" cy="0"/>
          <a:chOff x="0" y="0"/>
          <a:chExt cx="0" cy="0"/>
        </a:xfrm>
      </p:grpSpPr>
      <p:grpSp>
        <p:nvGrpSpPr>
          <p:cNvPr id="150" name="Group 149">
            <a:extLst>
              <a:ext uri="{FF2B5EF4-FFF2-40B4-BE49-F238E27FC236}">
                <a16:creationId xmlns:a16="http://schemas.microsoft.com/office/drawing/2014/main" id="{9A8D2E6C-E5EB-05D2-EC8C-04E6FE89DE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51" name="Straight Connector 150">
              <a:extLst>
                <a:ext uri="{FF2B5EF4-FFF2-40B4-BE49-F238E27FC236}">
                  <a16:creationId xmlns:a16="http://schemas.microsoft.com/office/drawing/2014/main" id="{509D2847-1443-1ECC-E92C-889BD67F59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9A22CEF9-55ED-850D-7C03-9570FD4F6D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3" name="Rectangle 23">
              <a:extLst>
                <a:ext uri="{FF2B5EF4-FFF2-40B4-BE49-F238E27FC236}">
                  <a16:creationId xmlns:a16="http://schemas.microsoft.com/office/drawing/2014/main" id="{B556BA44-570B-3355-642A-6E8472C27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4" name="Rectangle 25">
              <a:extLst>
                <a:ext uri="{FF2B5EF4-FFF2-40B4-BE49-F238E27FC236}">
                  <a16:creationId xmlns:a16="http://schemas.microsoft.com/office/drawing/2014/main" id="{EE4B4A43-C6E1-6D9A-18DB-AB6F5FA13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5" name="Isosceles Triangle 154">
              <a:extLst>
                <a:ext uri="{FF2B5EF4-FFF2-40B4-BE49-F238E27FC236}">
                  <a16:creationId xmlns:a16="http://schemas.microsoft.com/office/drawing/2014/main" id="{24C3E821-F1CC-1BA9-8674-7BF30E2D6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6" name="Rectangle 27">
              <a:extLst>
                <a:ext uri="{FF2B5EF4-FFF2-40B4-BE49-F238E27FC236}">
                  <a16:creationId xmlns:a16="http://schemas.microsoft.com/office/drawing/2014/main" id="{27925E11-C5EB-73E0-291F-CDB672A6E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7" name="Rectangle 28">
              <a:extLst>
                <a:ext uri="{FF2B5EF4-FFF2-40B4-BE49-F238E27FC236}">
                  <a16:creationId xmlns:a16="http://schemas.microsoft.com/office/drawing/2014/main" id="{6B7F4A07-E094-F63C-7D69-EBA9F8173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8" name="Rectangle 29">
              <a:extLst>
                <a:ext uri="{FF2B5EF4-FFF2-40B4-BE49-F238E27FC236}">
                  <a16:creationId xmlns:a16="http://schemas.microsoft.com/office/drawing/2014/main" id="{798E98D7-BB88-4F9C-F853-E5554A1A4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9" name="Isosceles Triangle 158">
              <a:extLst>
                <a:ext uri="{FF2B5EF4-FFF2-40B4-BE49-F238E27FC236}">
                  <a16:creationId xmlns:a16="http://schemas.microsoft.com/office/drawing/2014/main" id="{C0F878A8-1597-A25E-B786-C90C4C8AF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0" name="Isosceles Triangle 159">
              <a:extLst>
                <a:ext uri="{FF2B5EF4-FFF2-40B4-BE49-F238E27FC236}">
                  <a16:creationId xmlns:a16="http://schemas.microsoft.com/office/drawing/2014/main" id="{C4A313B9-F6B9-59D9-E590-CE5E9E4954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62" name="Rectangle 161">
            <a:extLst>
              <a:ext uri="{FF2B5EF4-FFF2-40B4-BE49-F238E27FC236}">
                <a16:creationId xmlns:a16="http://schemas.microsoft.com/office/drawing/2014/main" id="{BF44DC3F-8F67-CA9F-B0CE-BF88CB56E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4" name="Rectangle 163">
            <a:extLst>
              <a:ext uri="{FF2B5EF4-FFF2-40B4-BE49-F238E27FC236}">
                <a16:creationId xmlns:a16="http://schemas.microsoft.com/office/drawing/2014/main" id="{6CFD389D-1930-5812-A247-00ABDC2E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6" name="Straight Connector 165">
            <a:extLst>
              <a:ext uri="{FF2B5EF4-FFF2-40B4-BE49-F238E27FC236}">
                <a16:creationId xmlns:a16="http://schemas.microsoft.com/office/drawing/2014/main" id="{1C05D737-5ACE-AE54-C157-D03F6410E1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id="{978A99B4-D83B-B0B9-84AC-80A25F6BC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2761059"/>
            <a:ext cx="3572669"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0" name="Rectangle 23">
            <a:extLst>
              <a:ext uri="{FF2B5EF4-FFF2-40B4-BE49-F238E27FC236}">
                <a16:creationId xmlns:a16="http://schemas.microsoft.com/office/drawing/2014/main" id="{0AC01478-F399-D74D-B014-64659C75E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6350"/>
            <a:ext cx="2255512"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2" name="Rectangle 25">
            <a:extLst>
              <a:ext uri="{FF2B5EF4-FFF2-40B4-BE49-F238E27FC236}">
                <a16:creationId xmlns:a16="http://schemas.microsoft.com/office/drawing/2014/main" id="{EEFB4FEB-6B84-C359-26AA-AE34DAB06C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4" name="Isosceles Triangle 173">
            <a:extLst>
              <a:ext uri="{FF2B5EF4-FFF2-40B4-BE49-F238E27FC236}">
                <a16:creationId xmlns:a16="http://schemas.microsoft.com/office/drawing/2014/main" id="{B47064FB-1332-20C2-E11D-90575BD02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2286000"/>
            <a:ext cx="2444750"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6" name="Rectangle 27">
            <a:extLst>
              <a:ext uri="{FF2B5EF4-FFF2-40B4-BE49-F238E27FC236}">
                <a16:creationId xmlns:a16="http://schemas.microsoft.com/office/drawing/2014/main" id="{BCF602B2-DA16-9D71-2F03-2D7A14887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8" name="Isosceles Triangle 177">
            <a:extLst>
              <a:ext uri="{FF2B5EF4-FFF2-40B4-BE49-F238E27FC236}">
                <a16:creationId xmlns:a16="http://schemas.microsoft.com/office/drawing/2014/main" id="{61BDCE3E-99AF-76F8-9CB7-1B93BBB8B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2692400"/>
            <a:ext cx="1362870"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Google Shape;144;p32">
            <a:extLst>
              <a:ext uri="{FF2B5EF4-FFF2-40B4-BE49-F238E27FC236}">
                <a16:creationId xmlns:a16="http://schemas.microsoft.com/office/drawing/2014/main" id="{A313C070-D3FD-8E76-204F-924D3592A7E7}"/>
              </a:ext>
            </a:extLst>
          </p:cNvPr>
          <p:cNvSpPr/>
          <p:nvPr/>
        </p:nvSpPr>
        <p:spPr>
          <a:xfrm>
            <a:off x="508000" y="457200"/>
            <a:ext cx="2882531" cy="3881718"/>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i="0" u="none" strike="noStrike" kern="1200" cap="none">
                <a:solidFill>
                  <a:schemeClr val="tx1">
                    <a:lumMod val="85000"/>
                    <a:lumOff val="15000"/>
                  </a:schemeClr>
                </a:solidFill>
                <a:latin typeface="+mj-lt"/>
                <a:ea typeface="+mj-ea"/>
                <a:cs typeface="+mj-cs"/>
                <a:sym typeface="Arial"/>
              </a:rPr>
              <a:t>Obesity Medicine Association</a:t>
            </a:r>
          </a:p>
        </p:txBody>
      </p:sp>
      <p:sp>
        <p:nvSpPr>
          <p:cNvPr id="180" name="Freeform: Shape 179">
            <a:extLst>
              <a:ext uri="{FF2B5EF4-FFF2-40B4-BE49-F238E27FC236}">
                <a16:creationId xmlns:a16="http://schemas.microsoft.com/office/drawing/2014/main" id="{02F46BBE-8F1C-A09A-394D-5F40F31B2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6350"/>
            <a:ext cx="5332385" cy="5149850"/>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5" name="Google Shape;145;p32">
            <a:extLst>
              <a:ext uri="{FF2B5EF4-FFF2-40B4-BE49-F238E27FC236}">
                <a16:creationId xmlns:a16="http://schemas.microsoft.com/office/drawing/2014/main" id="{770E7A73-E934-5E43-D75C-25D021B8A644}"/>
              </a:ext>
            </a:extLst>
          </p:cNvPr>
          <p:cNvSpPr/>
          <p:nvPr/>
        </p:nvSpPr>
        <p:spPr>
          <a:xfrm>
            <a:off x="4587063" y="457200"/>
            <a:ext cx="4133472" cy="3881718"/>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rgbClr val="FFFFFF"/>
                </a:solidFill>
                <a:latin typeface="+mn-lt"/>
                <a:ea typeface="+mn-ea"/>
                <a:cs typeface="+mn-cs"/>
                <a:sym typeface="Arial"/>
              </a:rPr>
              <a:t>“Obesity is defined as a </a:t>
            </a:r>
            <a:r>
              <a:rPr lang="en-US" sz="2000" b="0" i="1" u="none" strike="noStrike" kern="1200" cap="none">
                <a:solidFill>
                  <a:srgbClr val="FFFFFF"/>
                </a:solidFill>
                <a:latin typeface="+mn-lt"/>
                <a:ea typeface="+mn-ea"/>
                <a:cs typeface="+mn-cs"/>
                <a:sym typeface="Arial"/>
              </a:rPr>
              <a:t>chronic</a:t>
            </a:r>
            <a:r>
              <a:rPr lang="en-US" sz="2000" b="0" i="0" u="none" strike="noStrike" kern="1200" cap="none">
                <a:solidFill>
                  <a:srgbClr val="FFFFFF"/>
                </a:solidFill>
                <a:latin typeface="+mn-lt"/>
                <a:ea typeface="+mn-ea"/>
                <a:cs typeface="+mn-cs"/>
                <a:sym typeface="Arial"/>
              </a:rPr>
              <a:t>, </a:t>
            </a:r>
            <a:r>
              <a:rPr lang="en-US" sz="2000" b="0" i="1" u="none" strike="noStrike" kern="1200" cap="none" err="1">
                <a:solidFill>
                  <a:srgbClr val="FFFFFF"/>
                </a:solidFill>
                <a:latin typeface="+mn-lt"/>
                <a:ea typeface="+mn-ea"/>
                <a:cs typeface="+mn-cs"/>
                <a:sym typeface="Arial"/>
              </a:rPr>
              <a:t>relapsing</a:t>
            </a:r>
            <a:r>
              <a:rPr lang="en-US" sz="2000" b="0" i="0" u="none" strike="noStrike" kern="1200" cap="none" err="1">
                <a:solidFill>
                  <a:srgbClr val="FFFFFF"/>
                </a:solidFill>
                <a:latin typeface="+mn-lt"/>
                <a:ea typeface="+mn-ea"/>
                <a:cs typeface="+mn-cs"/>
                <a:sym typeface="Arial"/>
              </a:rPr>
              <a:t>,</a:t>
            </a:r>
            <a:r>
              <a:rPr lang="en-US" sz="2000" b="0" i="1" u="none" strike="noStrike" kern="1200" cap="none" err="1">
                <a:solidFill>
                  <a:srgbClr val="FFFFFF"/>
                </a:solidFill>
                <a:latin typeface="+mn-lt"/>
                <a:ea typeface="+mn-ea"/>
                <a:cs typeface="+mn-cs"/>
                <a:sym typeface="Arial"/>
              </a:rPr>
              <a:t>multi</a:t>
            </a:r>
            <a:r>
              <a:rPr lang="en-US" sz="2000" b="0" i="1" u="none" strike="noStrike" kern="1200" cap="none">
                <a:solidFill>
                  <a:srgbClr val="FFFFFF"/>
                </a:solidFill>
                <a:latin typeface="+mn-lt"/>
                <a:ea typeface="+mn-ea"/>
                <a:cs typeface="+mn-cs"/>
                <a:sym typeface="Arial"/>
              </a:rPr>
              <a:t>-factorial</a:t>
            </a:r>
            <a:r>
              <a:rPr lang="en-US" sz="2000" b="0" i="0" u="none" strike="noStrike" kern="1200" cap="none">
                <a:solidFill>
                  <a:srgbClr val="FFFFFF"/>
                </a:solidFill>
                <a:latin typeface="+mn-lt"/>
                <a:ea typeface="+mn-ea"/>
                <a:cs typeface="+mn-cs"/>
                <a:sym typeface="Arial"/>
              </a:rPr>
              <a:t>, </a:t>
            </a:r>
            <a:r>
              <a:rPr lang="en-US" sz="2000" b="0" i="1" u="none" strike="noStrike" kern="1200" cap="none">
                <a:solidFill>
                  <a:srgbClr val="FFFFFF"/>
                </a:solidFill>
                <a:latin typeface="+mn-lt"/>
                <a:ea typeface="+mn-ea"/>
                <a:cs typeface="+mn-cs"/>
                <a:sym typeface="Arial"/>
              </a:rPr>
              <a:t>neurobehavioral </a:t>
            </a:r>
            <a:r>
              <a:rPr lang="en-US" sz="2000" b="0" i="0" u="none" strike="noStrike" kern="1200" cap="none">
                <a:solidFill>
                  <a:srgbClr val="FFFFFF"/>
                </a:solidFill>
                <a:latin typeface="+mn-lt"/>
                <a:ea typeface="+mn-ea"/>
                <a:cs typeface="+mn-cs"/>
                <a:sym typeface="Arial"/>
              </a:rPr>
              <a:t>disease, wherein an increase in body fat promotes adipose tissue dysfunction and abnormal fat mass physical forces, resulting in adverse metabolic, biomechanical, and psychosocial health consequences”</a:t>
            </a:r>
          </a:p>
        </p:txBody>
      </p:sp>
    </p:spTree>
    <p:extLst>
      <p:ext uri="{BB962C8B-B14F-4D97-AF65-F5344CB8AC3E}">
        <p14:creationId xmlns:p14="http://schemas.microsoft.com/office/powerpoint/2010/main" val="332159943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49"/>
        <p:cNvGrpSpPr/>
        <p:nvPr/>
      </p:nvGrpSpPr>
      <p:grpSpPr>
        <a:xfrm>
          <a:off x="0" y="0"/>
          <a:ext cx="0" cy="0"/>
          <a:chOff x="0" y="0"/>
          <a:chExt cx="0" cy="0"/>
        </a:xfrm>
      </p:grpSpPr>
      <p:grpSp>
        <p:nvGrpSpPr>
          <p:cNvPr id="156" name="Group 155">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57" name="Straight Connector 156">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8" name="Straight Connector 157">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9"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0"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1" name="Isosceles Triangle 160">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2"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3"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4"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5" name="Isosceles Triangle 164">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6" name="Isosceles Triangle 165">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68" name="Rectangle 16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0" name="Group 16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71" name="Straight Connector 17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5" name="Isosceles Triangle 17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9" name="Isosceles Triangle 17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0" name="Isosceles Triangle 17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50" name="Google Shape;150;p33"/>
          <p:cNvSpPr/>
          <p:nvPr/>
        </p:nvSpPr>
        <p:spPr>
          <a:xfrm>
            <a:off x="508000" y="457200"/>
            <a:ext cx="6447501" cy="990600"/>
          </a:xfrm>
          <a:prstGeom prst="rect">
            <a:avLst/>
          </a:prstGeom>
        </p:spPr>
        <p:txBody>
          <a:bodyPr spcFirstLastPara="1" vert="horz" lIns="91440" tIns="45720" rIns="91440" bIns="45720" rtlCol="0" anchor="t" anchorCtr="0">
            <a:normAutofit/>
          </a:bodyPr>
          <a:lstStyle/>
          <a:p>
            <a:pPr marL="0" marR="0" lvl="0" indent="0" defTabSz="457200">
              <a:spcBef>
                <a:spcPct val="0"/>
              </a:spcBef>
              <a:spcAft>
                <a:spcPts val="600"/>
              </a:spcAft>
            </a:pPr>
            <a:r>
              <a:rPr lang="en-US" sz="3600" b="0" i="0" u="none" strike="noStrike" kern="1200" cap="none">
                <a:solidFill>
                  <a:schemeClr val="accent1"/>
                </a:solidFill>
                <a:latin typeface="+mj-lt"/>
                <a:ea typeface="+mj-ea"/>
                <a:cs typeface="+mj-cs"/>
                <a:sym typeface="Arial"/>
              </a:rPr>
              <a:t>Obesity as a Disease</a:t>
            </a:r>
          </a:p>
        </p:txBody>
      </p:sp>
      <p:sp>
        <p:nvSpPr>
          <p:cNvPr id="151" name="Google Shape;151;p33"/>
          <p:cNvSpPr/>
          <p:nvPr/>
        </p:nvSpPr>
        <p:spPr>
          <a:xfrm>
            <a:off x="508000" y="1620441"/>
            <a:ext cx="6447501" cy="2910580"/>
          </a:xfrm>
          <a:prstGeom prst="rect">
            <a:avLst/>
          </a:prstGeom>
        </p:spPr>
        <p:txBody>
          <a:bodyPr spcFirstLastPara="1" vert="horz" lIns="91440" tIns="45720" rIns="91440" bIns="45720" rtlCol="0" anchor="t" anchorCtr="0">
            <a:noAutofit/>
          </a:bodyPr>
          <a:lstStyle/>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Obesity is not caused by insufficient willpower, lack of discipline and bad choices </a:t>
            </a:r>
            <a:endParaRPr lang="en-US" sz="20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Transformed after 2013 when AMA labeled it as a disease </a:t>
            </a:r>
            <a:endParaRPr lang="en-US" sz="20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Pts have impaired metabolic pathways along with disordered signaling for hunger, satiety and fullness. </a:t>
            </a:r>
            <a:endParaRPr lang="en-US" sz="2000" b="0" i="0" u="none" strike="noStrike" kern="1200" cap="none">
              <a:solidFill>
                <a:schemeClr val="tx1">
                  <a:lumMod val="75000"/>
                  <a:lumOff val="25000"/>
                </a:schemeClr>
              </a:solidFill>
              <a:latin typeface="+mn-lt"/>
              <a:ea typeface="+mn-ea"/>
              <a:cs typeface="+mn-cs"/>
            </a:endParaRPr>
          </a:p>
          <a:p>
            <a:pPr marL="355600" indent="-2667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Not just one cause or type of obesity.</a:t>
            </a:r>
            <a:endParaRPr lang="en-US" sz="2000" kern="1200">
              <a:solidFill>
                <a:schemeClr val="tx1">
                  <a:lumMod val="75000"/>
                  <a:lumOff val="25000"/>
                </a:schemeClr>
              </a:solidFill>
              <a:latin typeface="+mn-lt"/>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4"/>
          <p:cNvSpPr/>
          <p:nvPr/>
        </p:nvSpPr>
        <p:spPr>
          <a:xfrm>
            <a:off x="-316551" y="205014"/>
            <a:ext cx="8228400" cy="43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sz="3700" b="0" i="0" u="none" strike="noStrike" cap="none">
                <a:solidFill>
                  <a:schemeClr val="accent1"/>
                </a:solidFill>
                <a:latin typeface="Arial"/>
                <a:ea typeface="Arial"/>
                <a:cs typeface="Arial"/>
                <a:sym typeface="Arial"/>
              </a:rPr>
              <a:t>Adiposity-related diseases</a:t>
            </a:r>
            <a:endParaRPr sz="3700" b="0" i="0" u="none" strike="noStrike" cap="none">
              <a:solidFill>
                <a:schemeClr val="accent1"/>
              </a:solidFill>
              <a:latin typeface="Arial"/>
              <a:ea typeface="Arial"/>
              <a:cs typeface="Arial"/>
              <a:sym typeface="Arial"/>
            </a:endParaRPr>
          </a:p>
        </p:txBody>
      </p:sp>
      <p:sp>
        <p:nvSpPr>
          <p:cNvPr id="157" name="Google Shape;157;p34"/>
          <p:cNvSpPr/>
          <p:nvPr/>
        </p:nvSpPr>
        <p:spPr>
          <a:xfrm>
            <a:off x="457175" y="1050176"/>
            <a:ext cx="4029900" cy="3460800"/>
          </a:xfrm>
          <a:prstGeom prst="rect">
            <a:avLst/>
          </a:prstGeom>
          <a:noFill/>
          <a:ln>
            <a:noFill/>
          </a:ln>
        </p:spPr>
        <p:txBody>
          <a:bodyPr spcFirstLastPara="1" wrap="square" lIns="0" tIns="0" rIns="0" bIns="0" anchor="t" anchorCtr="0">
            <a:noAutofit/>
          </a:bodyPr>
          <a:lstStyle/>
          <a:p>
            <a:pPr marL="355600" marR="0" lvl="0" indent="-355600" algn="l" rtl="0">
              <a:lnSpc>
                <a:spcPct val="100000"/>
              </a:lnSpc>
              <a:spcBef>
                <a:spcPts val="0"/>
              </a:spcBef>
              <a:spcAft>
                <a:spcPts val="0"/>
              </a:spcAft>
              <a:buClr>
                <a:srgbClr val="000000"/>
              </a:buClr>
              <a:buSzPts val="2000"/>
              <a:buFont typeface="Noto Sans Symbols"/>
              <a:buChar char="●"/>
            </a:pPr>
            <a:r>
              <a:rPr lang="en" sz="2000" b="0" i="0" u="none" strike="noStrike" cap="none">
                <a:solidFill>
                  <a:schemeClr val="tx1"/>
                </a:solidFill>
                <a:latin typeface="Arial"/>
                <a:ea typeface="Arial"/>
                <a:cs typeface="Arial"/>
                <a:sym typeface="Arial"/>
              </a:rPr>
              <a:t>IFG, DM, insulin resistance</a:t>
            </a:r>
            <a:endParaRPr lang="en-US" sz="2000" b="0" i="0" u="none" strike="noStrike" cap="none">
              <a:solidFill>
                <a:schemeClr val="tx1"/>
              </a:solidFill>
              <a:latin typeface="Arial"/>
              <a:ea typeface="Arial"/>
              <a:cs typeface="Arial"/>
            </a:endParaRPr>
          </a:p>
          <a:p>
            <a:pPr marL="355600" marR="0" lvl="0" indent="-355600" algn="l" rtl="0">
              <a:lnSpc>
                <a:spcPct val="100000"/>
              </a:lnSpc>
              <a:spcBef>
                <a:spcPts val="100"/>
              </a:spcBef>
              <a:spcAft>
                <a:spcPts val="0"/>
              </a:spcAft>
              <a:buClr>
                <a:srgbClr val="000000"/>
              </a:buClr>
              <a:buSzPts val="2000"/>
              <a:buFont typeface="Noto Sans Symbols"/>
              <a:buChar char="●"/>
            </a:pPr>
            <a:r>
              <a:rPr lang="en" sz="2000" b="0" i="0" u="none" strike="noStrike" cap="none">
                <a:solidFill>
                  <a:schemeClr val="tx1"/>
                </a:solidFill>
                <a:latin typeface="Arial"/>
                <a:ea typeface="Arial"/>
                <a:cs typeface="Arial"/>
                <a:sym typeface="Arial"/>
              </a:rPr>
              <a:t>HTN</a:t>
            </a:r>
            <a:endParaRPr sz="2000" b="0" i="0" u="none" strike="noStrike" cap="none">
              <a:solidFill>
                <a:schemeClr val="tx1"/>
              </a:solidFill>
              <a:latin typeface="Arial"/>
              <a:ea typeface="Arial"/>
              <a:cs typeface="Arial"/>
            </a:endParaRPr>
          </a:p>
          <a:p>
            <a:pPr marL="355600" marR="0" lvl="0" indent="-355600" algn="l" rtl="0">
              <a:lnSpc>
                <a:spcPct val="100000"/>
              </a:lnSpc>
              <a:spcBef>
                <a:spcPts val="100"/>
              </a:spcBef>
              <a:spcAft>
                <a:spcPts val="0"/>
              </a:spcAft>
              <a:buClr>
                <a:srgbClr val="000000"/>
              </a:buClr>
              <a:buSzPts val="2000"/>
              <a:buFont typeface="Noto Sans Symbols"/>
              <a:buChar char="●"/>
            </a:pPr>
            <a:r>
              <a:rPr lang="en" sz="2000" b="0" i="0" u="none" strike="noStrike" cap="none">
                <a:solidFill>
                  <a:schemeClr val="tx1"/>
                </a:solidFill>
                <a:latin typeface="Arial"/>
                <a:ea typeface="Arial"/>
                <a:cs typeface="Arial"/>
                <a:sym typeface="Arial"/>
              </a:rPr>
              <a:t>HLD</a:t>
            </a:r>
            <a:endParaRPr sz="2000" b="0" i="0" u="none" strike="noStrike" cap="none">
              <a:solidFill>
                <a:schemeClr val="tx1"/>
              </a:solidFill>
              <a:latin typeface="Arial"/>
              <a:ea typeface="Arial"/>
              <a:cs typeface="Arial"/>
            </a:endParaRPr>
          </a:p>
          <a:p>
            <a:pPr marL="355600" marR="0" lvl="0" indent="-355600" algn="l" rtl="0">
              <a:lnSpc>
                <a:spcPct val="100000"/>
              </a:lnSpc>
              <a:spcBef>
                <a:spcPts val="100"/>
              </a:spcBef>
              <a:spcAft>
                <a:spcPts val="0"/>
              </a:spcAft>
              <a:buClr>
                <a:srgbClr val="000000"/>
              </a:buClr>
              <a:buSzPts val="2000"/>
              <a:buFont typeface="Noto Sans Symbols"/>
              <a:buChar char="●"/>
            </a:pPr>
            <a:r>
              <a:rPr lang="en" sz="2000" b="0" i="0" u="none" strike="noStrike" cap="none">
                <a:solidFill>
                  <a:schemeClr val="tx1"/>
                </a:solidFill>
                <a:latin typeface="Arial"/>
                <a:ea typeface="Arial"/>
                <a:cs typeface="Arial"/>
                <a:sym typeface="Arial"/>
              </a:rPr>
              <a:t>CVD</a:t>
            </a:r>
            <a:endParaRPr sz="2000" b="0" i="0" u="none" strike="noStrike" cap="none">
              <a:solidFill>
                <a:schemeClr val="tx1"/>
              </a:solidFill>
              <a:latin typeface="Arial"/>
              <a:ea typeface="Arial"/>
              <a:cs typeface="Arial"/>
            </a:endParaRPr>
          </a:p>
          <a:p>
            <a:pPr marL="355600" marR="0" lvl="0" indent="-355600" algn="l" rtl="0">
              <a:lnSpc>
                <a:spcPct val="100000"/>
              </a:lnSpc>
              <a:spcBef>
                <a:spcPts val="100"/>
              </a:spcBef>
              <a:spcAft>
                <a:spcPts val="0"/>
              </a:spcAft>
              <a:buClr>
                <a:srgbClr val="000000"/>
              </a:buClr>
              <a:buSzPts val="2000"/>
              <a:buFont typeface="Noto Sans Symbols"/>
              <a:buChar char="●"/>
            </a:pPr>
            <a:r>
              <a:rPr lang="en" sz="2000" b="0" i="0" u="none" strike="noStrike" cap="none">
                <a:solidFill>
                  <a:schemeClr val="tx1"/>
                </a:solidFill>
                <a:latin typeface="Arial"/>
                <a:ea typeface="Arial"/>
                <a:cs typeface="Arial"/>
                <a:sym typeface="Arial"/>
              </a:rPr>
              <a:t>CVA</a:t>
            </a:r>
            <a:endParaRPr sz="2000" b="0" i="0" u="none" strike="noStrike" cap="none">
              <a:solidFill>
                <a:schemeClr val="tx1"/>
              </a:solidFill>
              <a:latin typeface="Arial"/>
              <a:ea typeface="Arial"/>
              <a:cs typeface="Arial"/>
            </a:endParaRPr>
          </a:p>
          <a:p>
            <a:pPr marL="355600" indent="-355600">
              <a:spcBef>
                <a:spcPts val="100"/>
              </a:spcBef>
              <a:buSzPts val="2000"/>
              <a:buFont typeface="Noto Sans Symbols"/>
              <a:buChar char="●"/>
            </a:pPr>
            <a:r>
              <a:rPr lang="en" sz="2000" b="0" i="0" u="none" strike="noStrike" cap="none">
                <a:solidFill>
                  <a:schemeClr val="tx1"/>
                </a:solidFill>
                <a:latin typeface="Arial"/>
                <a:ea typeface="Arial"/>
                <a:cs typeface="Arial"/>
                <a:sym typeface="Arial"/>
              </a:rPr>
              <a:t>Cancer (uterus, gallbladder,</a:t>
            </a:r>
            <a:r>
              <a:rPr lang="en" sz="2000">
                <a:solidFill>
                  <a:schemeClr val="tx1"/>
                </a:solidFill>
              </a:rPr>
              <a:t> </a:t>
            </a:r>
            <a:r>
              <a:rPr lang="en" sz="2000" b="0" i="0" u="none" strike="noStrike" cap="none">
                <a:solidFill>
                  <a:schemeClr val="tx1"/>
                </a:solidFill>
                <a:latin typeface="Arial"/>
                <a:ea typeface="Arial"/>
                <a:cs typeface="Arial"/>
                <a:sym typeface="Arial"/>
              </a:rPr>
              <a:t>kidney, cervix, thyroid, leukemia)</a:t>
            </a:r>
            <a:endParaRPr sz="2000" b="0" i="0" u="none" strike="noStrike" cap="none">
              <a:solidFill>
                <a:schemeClr val="tx1"/>
              </a:solidFill>
              <a:latin typeface="Arial"/>
              <a:ea typeface="Arial"/>
              <a:cs typeface="Arial"/>
            </a:endParaRPr>
          </a:p>
          <a:p>
            <a:pPr marL="355600" marR="0" lvl="0" indent="-355600" algn="l" rtl="0">
              <a:lnSpc>
                <a:spcPct val="100000"/>
              </a:lnSpc>
              <a:spcBef>
                <a:spcPts val="100"/>
              </a:spcBef>
              <a:spcAft>
                <a:spcPts val="0"/>
              </a:spcAft>
              <a:buClr>
                <a:srgbClr val="000000"/>
              </a:buClr>
              <a:buSzPts val="2000"/>
              <a:buFont typeface="Noto Sans Symbols"/>
              <a:buChar char="●"/>
            </a:pPr>
            <a:r>
              <a:rPr lang="en" sz="2000">
                <a:solidFill>
                  <a:schemeClr val="tx1"/>
                </a:solidFill>
              </a:rPr>
              <a:t>M</a:t>
            </a:r>
            <a:r>
              <a:rPr lang="en" sz="2000" b="0" i="0" u="none" strike="noStrike" cap="none">
                <a:solidFill>
                  <a:schemeClr val="tx1"/>
                </a:solidFill>
                <a:latin typeface="Arial"/>
                <a:ea typeface="Arial"/>
                <a:cs typeface="Arial"/>
                <a:sym typeface="Arial"/>
              </a:rPr>
              <a:t>AFLD</a:t>
            </a:r>
            <a:endParaRPr sz="2000" b="0" i="0" u="none" strike="noStrike" cap="none">
              <a:solidFill>
                <a:schemeClr val="tx1"/>
              </a:solidFill>
              <a:latin typeface="Arial"/>
              <a:ea typeface="Arial"/>
              <a:cs typeface="Arial"/>
              <a:sym typeface="Arial"/>
            </a:endParaRPr>
          </a:p>
          <a:p>
            <a:pPr marL="355600" marR="0" lvl="0" indent="-266700" algn="l" rtl="0">
              <a:lnSpc>
                <a:spcPct val="100000"/>
              </a:lnSpc>
              <a:spcBef>
                <a:spcPts val="100"/>
              </a:spcBef>
              <a:spcAft>
                <a:spcPts val="0"/>
              </a:spcAft>
              <a:buClr>
                <a:srgbClr val="000000"/>
              </a:buClr>
              <a:buSzPts val="600"/>
              <a:buFont typeface="Noto Sans Symbols"/>
              <a:buChar char="●"/>
            </a:pPr>
            <a:endParaRPr sz="1300" b="0" i="0" u="none" strike="noStrike" cap="none">
              <a:latin typeface="Arial"/>
              <a:ea typeface="Arial"/>
              <a:cs typeface="Arial"/>
              <a:sym typeface="Arial"/>
            </a:endParaRPr>
          </a:p>
        </p:txBody>
      </p:sp>
      <p:sp>
        <p:nvSpPr>
          <p:cNvPr id="158" name="Google Shape;158;p34"/>
          <p:cNvSpPr/>
          <p:nvPr/>
        </p:nvSpPr>
        <p:spPr>
          <a:xfrm>
            <a:off x="248832" y="4603875"/>
            <a:ext cx="8228400" cy="675900"/>
          </a:xfrm>
          <a:prstGeom prst="rect">
            <a:avLst/>
          </a:prstGeom>
          <a:noFill/>
          <a:ln>
            <a:noFill/>
          </a:ln>
        </p:spPr>
        <p:txBody>
          <a:bodyPr spcFirstLastPara="1" wrap="square" lIns="0" tIns="0" rIns="0" bIns="0" anchor="t" anchorCtr="0">
            <a:noAutofit/>
          </a:bodyPr>
          <a:lstStyle/>
          <a:p>
            <a:pPr marL="355600" marR="0" lvl="0" indent="-260350" algn="l" rtl="0">
              <a:lnSpc>
                <a:spcPct val="100000"/>
              </a:lnSpc>
              <a:spcBef>
                <a:spcPts val="0"/>
              </a:spcBef>
              <a:spcAft>
                <a:spcPts val="0"/>
              </a:spcAft>
              <a:buClr>
                <a:srgbClr val="000000"/>
              </a:buClr>
              <a:buSzPts val="900"/>
              <a:buFont typeface="Noto Sans Symbols"/>
              <a:buChar char="●"/>
            </a:pPr>
            <a:endParaRPr sz="2000" b="0" i="0" u="none" strike="noStrike" cap="none">
              <a:latin typeface="Arial"/>
              <a:ea typeface="Arial"/>
              <a:cs typeface="Arial"/>
              <a:sym typeface="Arial"/>
            </a:endParaRPr>
          </a:p>
        </p:txBody>
      </p:sp>
      <p:sp>
        <p:nvSpPr>
          <p:cNvPr id="159" name="Google Shape;159;p34"/>
          <p:cNvSpPr txBox="1"/>
          <p:nvPr/>
        </p:nvSpPr>
        <p:spPr>
          <a:xfrm>
            <a:off x="5215100" y="1062125"/>
            <a:ext cx="3341400" cy="2899800"/>
          </a:xfrm>
          <a:prstGeom prst="rect">
            <a:avLst/>
          </a:prstGeom>
          <a:noFill/>
          <a:ln>
            <a:noFill/>
          </a:ln>
        </p:spPr>
        <p:txBody>
          <a:bodyPr spcFirstLastPara="1" wrap="square" lIns="91425" tIns="91425" rIns="91425" bIns="91425" anchor="t" anchorCtr="0">
            <a:noAutofit/>
          </a:bodyPr>
          <a:lstStyle/>
          <a:p>
            <a:pPr marL="355600" lvl="0" indent="-355600" algn="l" rtl="0">
              <a:spcBef>
                <a:spcPts val="100"/>
              </a:spcBef>
              <a:spcAft>
                <a:spcPts val="0"/>
              </a:spcAft>
              <a:buClr>
                <a:schemeClr val="dk1"/>
              </a:buClr>
              <a:buSzPts val="2000"/>
              <a:buFont typeface="Noto Sans Symbols"/>
              <a:buChar char="●"/>
            </a:pPr>
            <a:r>
              <a:rPr lang="en" sz="2000">
                <a:solidFill>
                  <a:schemeClr val="tx1"/>
                </a:solidFill>
              </a:rPr>
              <a:t>OSA</a:t>
            </a:r>
            <a:endParaRPr lang="en-US"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OA</a:t>
            </a:r>
            <a:endParaRPr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depression/anxiety</a:t>
            </a:r>
            <a:endParaRPr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PCOS, infertility</a:t>
            </a:r>
            <a:endParaRPr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AFib</a:t>
            </a:r>
            <a:endParaRPr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Gallbladder disease</a:t>
            </a:r>
            <a:endParaRPr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Cellulitis</a:t>
            </a:r>
            <a:endParaRPr sz="2000">
              <a:solidFill>
                <a:schemeClr val="tx1"/>
              </a:solidFill>
            </a:endParaRPr>
          </a:p>
          <a:p>
            <a:pPr marL="355600" lvl="0" indent="-355600" algn="l" rtl="0">
              <a:spcBef>
                <a:spcPts val="100"/>
              </a:spcBef>
              <a:spcAft>
                <a:spcPts val="0"/>
              </a:spcAft>
              <a:buClr>
                <a:schemeClr val="dk1"/>
              </a:buClr>
              <a:buSzPts val="2000"/>
              <a:buFont typeface="Noto Sans Symbols"/>
              <a:buChar char="●"/>
            </a:pPr>
            <a:r>
              <a:rPr lang="en" sz="2000">
                <a:solidFill>
                  <a:schemeClr val="tx1"/>
                </a:solidFill>
              </a:rPr>
              <a:t>Intertrigo </a:t>
            </a:r>
            <a:endParaRPr sz="2000">
              <a:solidFill>
                <a:schemeClr val="tx1"/>
              </a:solidFill>
            </a:endParaRPr>
          </a:p>
          <a:p>
            <a:pPr marL="0" lvl="0" indent="0" algn="l" rtl="0">
              <a:spcBef>
                <a:spcPts val="0"/>
              </a:spcBef>
              <a:spcAft>
                <a:spcPts val="0"/>
              </a:spcAft>
              <a:buNone/>
            </a:pP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3"/>
        <p:cNvGrpSpPr/>
        <p:nvPr/>
      </p:nvGrpSpPr>
      <p:grpSpPr>
        <a:xfrm>
          <a:off x="0" y="0"/>
          <a:ext cx="0" cy="0"/>
          <a:chOff x="0" y="0"/>
          <a:chExt cx="0" cy="0"/>
        </a:xfrm>
      </p:grpSpPr>
      <p:grpSp>
        <p:nvGrpSpPr>
          <p:cNvPr id="200" name="Group 199">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71" name="Straight Connector 170">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3"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4"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5" name="Isosceles Triangle 174">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6"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7"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8"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9" name="Isosceles Triangle 178">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0" name="Isosceles Triangle 179">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1" name="Rectangle 200">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Google Shape;164;p35"/>
          <p:cNvSpPr/>
          <p:nvPr/>
        </p:nvSpPr>
        <p:spPr>
          <a:xfrm>
            <a:off x="1000126" y="457200"/>
            <a:ext cx="6447501" cy="990600"/>
          </a:xfrm>
          <a:prstGeom prst="rect">
            <a:avLst/>
          </a:prstGeom>
        </p:spPr>
        <p:txBody>
          <a:bodyPr spcFirstLastPara="1" vert="horz" lIns="91440" tIns="45720" rIns="91440" bIns="45720" rtlCol="0" anchor="t" anchorCtr="0">
            <a:normAutofit/>
          </a:bodyPr>
          <a:lstStyle/>
          <a:p>
            <a:pPr marL="0" marR="0" lvl="0" indent="0" defTabSz="457200">
              <a:lnSpc>
                <a:spcPct val="90000"/>
              </a:lnSpc>
              <a:spcBef>
                <a:spcPct val="0"/>
              </a:spcBef>
              <a:spcAft>
                <a:spcPts val="600"/>
              </a:spcAft>
            </a:pPr>
            <a:r>
              <a:rPr lang="en-US" sz="2800" b="0" i="0" u="none" strike="noStrike" kern="1200" cap="none">
                <a:solidFill>
                  <a:schemeClr val="accent1"/>
                </a:solidFill>
                <a:latin typeface="+mj-lt"/>
                <a:ea typeface="+mj-ea"/>
                <a:cs typeface="+mj-cs"/>
                <a:sym typeface="Arial"/>
              </a:rPr>
              <a:t>Tips to initiate discussion of obesity</a:t>
            </a:r>
          </a:p>
        </p:txBody>
      </p:sp>
      <p:sp>
        <p:nvSpPr>
          <p:cNvPr id="202" name="Isosceles Triangle 201">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5" name="Google Shape;165;p35"/>
          <p:cNvSpPr/>
          <p:nvPr/>
        </p:nvSpPr>
        <p:spPr>
          <a:xfrm>
            <a:off x="1000126" y="1620441"/>
            <a:ext cx="6447501" cy="2910580"/>
          </a:xfrm>
          <a:prstGeom prst="rect">
            <a:avLst/>
          </a:prstGeom>
        </p:spPr>
        <p:txBody>
          <a:bodyPr spcFirstLastPara="1" vert="horz" lIns="91440" tIns="45720" rIns="91440" bIns="45720" rtlCol="0" anchorCtr="0">
            <a:normAutofit/>
          </a:bodyPr>
          <a:lstStyle/>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Use people-first language</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“pt with obesity” </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Avoid: “obese patient” </a:t>
            </a:r>
          </a:p>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Focus on health not weight alone</a:t>
            </a:r>
          </a:p>
          <a:p>
            <a:pPr marL="355600" marR="0" lvl="0" indent="-26670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Use weight-friendly language</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Overweight, unhealthy weight instead of fat, obese</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Eating habits instead of diet</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chemeClr val="tx1">
                    <a:lumMod val="75000"/>
                    <a:lumOff val="25000"/>
                  </a:schemeClr>
                </a:solidFill>
                <a:latin typeface="+mn-lt"/>
                <a:ea typeface="+mn-ea"/>
                <a:cs typeface="+mn-cs"/>
                <a:sym typeface="Arial"/>
              </a:rPr>
              <a:t>Physical activity instead of exercise</a:t>
            </a:r>
          </a:p>
        </p:txBody>
      </p:sp>
      <p:sp>
        <p:nvSpPr>
          <p:cNvPr id="186" name="Isosceles Triangle 185">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3009900"/>
            <a:ext cx="336550"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9"/>
        <p:cNvGrpSpPr/>
        <p:nvPr/>
      </p:nvGrpSpPr>
      <p:grpSpPr>
        <a:xfrm>
          <a:off x="0" y="0"/>
          <a:ext cx="0" cy="0"/>
          <a:chOff x="0" y="0"/>
          <a:chExt cx="0" cy="0"/>
        </a:xfrm>
      </p:grpSpPr>
      <p:sp>
        <p:nvSpPr>
          <p:cNvPr id="171" name="Google Shape;171;p36"/>
          <p:cNvSpPr/>
          <p:nvPr/>
        </p:nvSpPr>
        <p:spPr>
          <a:xfrm>
            <a:off x="1000126" y="1620442"/>
            <a:ext cx="3046242" cy="2571945"/>
          </a:xfrm>
          <a:prstGeom prst="rect">
            <a:avLst/>
          </a:prstGeom>
        </p:spPr>
        <p:txBody>
          <a:bodyPr spcFirstLastPara="1" vert="horz" lIns="91440" tIns="45720" rIns="91440" bIns="45720" rtlCol="0" anchor="t" anchorCtr="0">
            <a:normAutofit/>
          </a:bodyPr>
          <a:lstStyle/>
          <a:p>
            <a:pPr marL="355600" marR="0" lvl="0" indent="-266700" defTabSz="457200">
              <a:spcBef>
                <a:spcPts val="1000"/>
              </a:spcBef>
              <a:buClr>
                <a:schemeClr val="accent1"/>
              </a:buClr>
              <a:buSzPct val="80000"/>
              <a:buFont typeface="Wingdings 3" charset="2"/>
              <a:buChar char=""/>
            </a:pPr>
            <a:endParaRPr lang="en-US" kern="1200">
              <a:solidFill>
                <a:schemeClr val="tx1">
                  <a:lumMod val="75000"/>
                  <a:lumOff val="25000"/>
                </a:schemeClr>
              </a:solidFill>
              <a:latin typeface="Trebuchet MS"/>
              <a:ea typeface="+mn-ea"/>
              <a:cs typeface="+mn-cs"/>
            </a:endParaRPr>
          </a:p>
        </p:txBody>
      </p:sp>
      <p:sp>
        <p:nvSpPr>
          <p:cNvPr id="2" name="Title 1">
            <a:extLst>
              <a:ext uri="{FF2B5EF4-FFF2-40B4-BE49-F238E27FC236}">
                <a16:creationId xmlns:a16="http://schemas.microsoft.com/office/drawing/2014/main" id="{F1EA102C-83FB-ECCD-D4AA-52DA78A69BD1}"/>
              </a:ext>
            </a:extLst>
          </p:cNvPr>
          <p:cNvSpPr>
            <a:spLocks noGrp="1"/>
          </p:cNvSpPr>
          <p:nvPr>
            <p:ph type="title"/>
          </p:nvPr>
        </p:nvSpPr>
        <p:spPr>
          <a:xfrm>
            <a:off x="675055" y="215411"/>
            <a:ext cx="6447501" cy="990600"/>
          </a:xfrm>
        </p:spPr>
        <p:txBody>
          <a:bodyPr>
            <a:normAutofit fontScale="90000"/>
          </a:bodyPr>
          <a:lstStyle/>
          <a:p>
            <a:r>
              <a:rPr lang="en-US"/>
              <a:t>Meds, </a:t>
            </a:r>
            <a:r>
              <a:rPr lang="en-US" err="1"/>
              <a:t>Fhx</a:t>
            </a:r>
            <a:r>
              <a:rPr lang="en-US"/>
              <a:t>, </a:t>
            </a:r>
            <a:r>
              <a:rPr lang="en-US" err="1"/>
              <a:t>SocHx</a:t>
            </a:r>
          </a:p>
        </p:txBody>
      </p:sp>
      <p:sp>
        <p:nvSpPr>
          <p:cNvPr id="3" name="Content Placeholder 2">
            <a:extLst>
              <a:ext uri="{FF2B5EF4-FFF2-40B4-BE49-F238E27FC236}">
                <a16:creationId xmlns:a16="http://schemas.microsoft.com/office/drawing/2014/main" id="{4019866D-99C6-F866-EABD-19BD1E4B5AC0}"/>
              </a:ext>
            </a:extLst>
          </p:cNvPr>
          <p:cNvSpPr>
            <a:spLocks noGrp="1"/>
          </p:cNvSpPr>
          <p:nvPr>
            <p:ph idx="1"/>
          </p:nvPr>
        </p:nvSpPr>
        <p:spPr>
          <a:xfrm>
            <a:off x="323363" y="1448992"/>
            <a:ext cx="6447501" cy="2910580"/>
          </a:xfrm>
        </p:spPr>
        <p:txBody>
          <a:bodyPr vert="horz" lIns="91440" tIns="45720" rIns="91440" bIns="45720" rtlCol="0" anchor="t">
            <a:normAutofit fontScale="92500" lnSpcReduction="10000"/>
          </a:bodyPr>
          <a:lstStyle/>
          <a:p>
            <a:r>
              <a:rPr lang="en-US"/>
              <a:t>Medication </a:t>
            </a:r>
            <a:r>
              <a:rPr lang="en-US" err="1"/>
              <a:t>Hx</a:t>
            </a:r>
            <a:endParaRPr lang="en-US"/>
          </a:p>
          <a:p>
            <a:pPr lvl="1">
              <a:buFont typeface="Courier New" charset="2"/>
              <a:buChar char="o"/>
            </a:pPr>
            <a:r>
              <a:rPr lang="en-US"/>
              <a:t>Medications that can cause weight gain</a:t>
            </a:r>
          </a:p>
          <a:p>
            <a:pPr lvl="1">
              <a:buFont typeface="Courier New" charset="2"/>
              <a:buChar char="o"/>
            </a:pPr>
            <a:r>
              <a:rPr lang="en-US"/>
              <a:t>Medications that require monitoring during </a:t>
            </a:r>
            <a:r>
              <a:rPr lang="en-US" err="1"/>
              <a:t>tx</a:t>
            </a:r>
          </a:p>
          <a:p>
            <a:r>
              <a:rPr lang="en-US"/>
              <a:t>Family </a:t>
            </a:r>
            <a:r>
              <a:rPr lang="en-US" err="1"/>
              <a:t>Hx</a:t>
            </a:r>
          </a:p>
          <a:p>
            <a:pPr lvl="1">
              <a:buFont typeface="Courier New" charset="2"/>
              <a:buChar char="o"/>
            </a:pPr>
            <a:r>
              <a:rPr lang="en-US"/>
              <a:t>Obesity, DM, HTN, HLD, CVD, Cancers, thyroid disease, psychiatric </a:t>
            </a:r>
          </a:p>
          <a:p>
            <a:r>
              <a:rPr lang="en-US"/>
              <a:t>Social </a:t>
            </a:r>
            <a:r>
              <a:rPr lang="en-US" err="1"/>
              <a:t>Hx</a:t>
            </a:r>
          </a:p>
          <a:p>
            <a:pPr lvl="1">
              <a:buFont typeface="Courier New" charset="2"/>
              <a:buChar char="o"/>
            </a:pPr>
            <a:r>
              <a:rPr lang="en-US"/>
              <a:t>Cultural background, socio-economic, occupation, household issues, menstrual cycles, Birth control/pregnancy, sleep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77"/>
        <p:cNvGrpSpPr/>
        <p:nvPr/>
      </p:nvGrpSpPr>
      <p:grpSpPr>
        <a:xfrm>
          <a:off x="0" y="0"/>
          <a:ext cx="0" cy="0"/>
          <a:chOff x="0" y="0"/>
          <a:chExt cx="0" cy="0"/>
        </a:xfrm>
      </p:grpSpPr>
      <p:grpSp>
        <p:nvGrpSpPr>
          <p:cNvPr id="183" name="Group 182">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84" name="Straight Connector 183">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5" name="Straight Connector 184">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6"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7"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8" name="Isosceles Triangle 187">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9"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0"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1"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2" name="Isosceles Triangle 191">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3" name="Isosceles Triangle 192">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95" name="Rectangle 194">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7" name="Group 196">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98" name="Straight Connector 197">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99" name="Straight Connector 198">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00"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1"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2" name="Isosceles Triangle 201">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3"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4"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5" name="Isosceles Triangle 204">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6" name="Isosceles Triangle 205">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78" name="Google Shape;178;p37"/>
          <p:cNvSpPr txBox="1"/>
          <p:nvPr/>
        </p:nvSpPr>
        <p:spPr>
          <a:xfrm>
            <a:off x="1130300" y="1803400"/>
            <a:ext cx="5825202" cy="1234727"/>
          </a:xfrm>
          <a:prstGeom prst="rect">
            <a:avLst/>
          </a:prstGeom>
        </p:spPr>
        <p:txBody>
          <a:bodyPr spcFirstLastPara="1" vert="horz" lIns="91440" tIns="45720" rIns="91440" bIns="45720" rtlCol="0" anchor="b" anchorCtr="0">
            <a:normAutofit/>
          </a:bodyPr>
          <a:lstStyle/>
          <a:p>
            <a:pPr marL="0" marR="0" lvl="0" indent="0" algn="r" defTabSz="457200">
              <a:spcBef>
                <a:spcPct val="0"/>
              </a:spcBef>
              <a:spcAft>
                <a:spcPts val="600"/>
              </a:spcAft>
            </a:pPr>
            <a:r>
              <a:rPr lang="en-US" sz="5400" b="0" i="0" u="none" strike="noStrike" kern="1200" cap="none">
                <a:solidFill>
                  <a:schemeClr val="accent1"/>
                </a:solidFill>
                <a:latin typeface="+mj-lt"/>
                <a:ea typeface="+mj-ea"/>
                <a:cs typeface="+mj-cs"/>
                <a:sym typeface="Arial"/>
              </a:rPr>
              <a:t>Pathophysiology</a:t>
            </a:r>
          </a:p>
        </p:txBody>
      </p:sp>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2"/>
        <p:cNvGrpSpPr/>
        <p:nvPr/>
      </p:nvGrpSpPr>
      <p:grpSpPr>
        <a:xfrm>
          <a:off x="0" y="0"/>
          <a:ext cx="0" cy="0"/>
          <a:chOff x="0" y="0"/>
          <a:chExt cx="0" cy="0"/>
        </a:xfrm>
      </p:grpSpPr>
      <p:grpSp>
        <p:nvGrpSpPr>
          <p:cNvPr id="189" name="Group 188">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90" name="Straight Connector 189">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1" name="Straight Connector 190">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92"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3"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4" name="Isosceles Triangle 193">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5"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6"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7"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8" name="Isosceles Triangle 197">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9" name="Isosceles Triangle 198">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1" name="Rectangle 200">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Google Shape;184;p38"/>
          <p:cNvSpPr/>
          <p:nvPr/>
        </p:nvSpPr>
        <p:spPr>
          <a:xfrm>
            <a:off x="472831" y="1062892"/>
            <a:ext cx="4616450" cy="3263899"/>
          </a:xfrm>
          <a:prstGeom prst="rect">
            <a:avLst/>
          </a:prstGeom>
        </p:spPr>
        <p:txBody>
          <a:bodyPr spcFirstLastPara="1" vert="horz" lIns="91440" tIns="45720" rIns="91440" bIns="45720" rtlCol="0" anchor="ctr" anchorCtr="0">
            <a:noAutofit/>
          </a:bodyPr>
          <a:lstStyle/>
          <a:p>
            <a:pPr marL="88900" marR="0" lvl="0" defTabSz="457200">
              <a:spcBef>
                <a:spcPts val="1000"/>
              </a:spcBef>
              <a:buClr>
                <a:schemeClr val="accent1"/>
              </a:buClr>
              <a:buSzPct val="80000"/>
            </a:pPr>
            <a:endParaRPr lang="en-US" sz="2000" b="0" i="0" u="none" strike="noStrike" kern="1200" cap="none">
              <a:solidFill>
                <a:schemeClr val="tx1">
                  <a:lumMod val="75000"/>
                  <a:lumOff val="25000"/>
                </a:schemeClr>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dirty="0">
                <a:solidFill>
                  <a:srgbClr val="FF0000"/>
                </a:solidFill>
                <a:latin typeface="+mn-lt"/>
                <a:ea typeface="+mn-ea"/>
                <a:cs typeface="+mn-cs"/>
                <a:sym typeface="Arial"/>
              </a:rPr>
              <a:t>Stomach-- ghrelin </a:t>
            </a:r>
            <a:endParaRPr lang="en-US" sz="2000" b="0" i="0" u="none" strike="noStrike" kern="1200" cap="none" dirty="0">
              <a:solidFill>
                <a:srgbClr val="FF0000"/>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dirty="0">
                <a:solidFill>
                  <a:srgbClr val="002060"/>
                </a:solidFill>
                <a:latin typeface="+mn-lt"/>
                <a:ea typeface="+mn-ea"/>
                <a:cs typeface="+mn-cs"/>
                <a:sym typeface="Arial"/>
              </a:rPr>
              <a:t>Small intestine – CCK, GLP1, OXM, PYY</a:t>
            </a:r>
            <a:endParaRPr lang="en-US" sz="2000" b="0" i="0" u="none" strike="noStrike" kern="1200" cap="none" dirty="0">
              <a:solidFill>
                <a:srgbClr val="002060"/>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dirty="0">
                <a:solidFill>
                  <a:srgbClr val="002060"/>
                </a:solidFill>
                <a:latin typeface="+mn-lt"/>
                <a:ea typeface="+mn-ea"/>
                <a:cs typeface="+mn-cs"/>
                <a:sym typeface="Arial"/>
              </a:rPr>
              <a:t>Large intestine – GLP1, OXM, PYY</a:t>
            </a:r>
            <a:endParaRPr lang="en-US" sz="2000" b="0" i="0" u="none" strike="noStrike" kern="1200" cap="none" dirty="0">
              <a:solidFill>
                <a:srgbClr val="002060"/>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dirty="0">
                <a:solidFill>
                  <a:srgbClr val="002060"/>
                </a:solidFill>
                <a:latin typeface="+mn-lt"/>
                <a:ea typeface="+mn-ea"/>
                <a:cs typeface="+mn-cs"/>
                <a:sym typeface="Arial"/>
              </a:rPr>
              <a:t>Pancreas – pancreatic polypeptide, insulin, amylin</a:t>
            </a:r>
            <a:endParaRPr lang="en-US" sz="2000" b="0" i="0" u="none" strike="noStrike" kern="1200" cap="none" dirty="0">
              <a:solidFill>
                <a:srgbClr val="002060"/>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dirty="0">
                <a:solidFill>
                  <a:srgbClr val="002060"/>
                </a:solidFill>
                <a:latin typeface="+mn-lt"/>
                <a:ea typeface="+mn-ea"/>
                <a:cs typeface="+mn-cs"/>
                <a:sym typeface="Arial"/>
              </a:rPr>
              <a:t>Adipocytes – leptin, adiponectin</a:t>
            </a:r>
            <a:endParaRPr lang="en-US" sz="2000" b="0" i="0" u="none" strike="noStrike" kern="1200" cap="none" dirty="0">
              <a:solidFill>
                <a:srgbClr val="002060"/>
              </a:solidFill>
              <a:latin typeface="+mn-lt"/>
              <a:ea typeface="+mn-ea"/>
              <a:cs typeface="+mn-cs"/>
            </a:endParaRPr>
          </a:p>
        </p:txBody>
      </p:sp>
      <p:sp>
        <p:nvSpPr>
          <p:cNvPr id="203" name="Rectangle 202">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05" name="Straight Connector 204">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09"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1"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3" name="Isosceles Triangle 212">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5"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7"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9"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1" name="Isosceles Triangle 220">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3" name="Google Shape;183;p38"/>
          <p:cNvSpPr/>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i="0" u="none" strike="noStrike" kern="1200" cap="none">
                <a:solidFill>
                  <a:schemeClr val="bg1"/>
                </a:solidFill>
                <a:latin typeface="+mj-lt"/>
                <a:ea typeface="+mj-ea"/>
                <a:cs typeface="+mj-cs"/>
                <a:sym typeface="Arial"/>
              </a:rPr>
              <a:t>Regulators of Appetite</a:t>
            </a:r>
          </a:p>
        </p:txBody>
      </p:sp>
      <p:sp>
        <p:nvSpPr>
          <p:cNvPr id="2" name="TextBox 1">
            <a:extLst>
              <a:ext uri="{FF2B5EF4-FFF2-40B4-BE49-F238E27FC236}">
                <a16:creationId xmlns:a16="http://schemas.microsoft.com/office/drawing/2014/main" id="{B2A09FF4-9517-05A2-7DDD-3086BBF835CA}"/>
              </a:ext>
            </a:extLst>
          </p:cNvPr>
          <p:cNvSpPr txBox="1"/>
          <p:nvPr/>
        </p:nvSpPr>
        <p:spPr>
          <a:xfrm>
            <a:off x="474784" y="624253"/>
            <a:ext cx="40005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Outside of the Brain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5">
          <a:extLst>
            <a:ext uri="{FF2B5EF4-FFF2-40B4-BE49-F238E27FC236}">
              <a16:creationId xmlns:a16="http://schemas.microsoft.com/office/drawing/2014/main" id="{E6BB671C-34D7-224C-DE90-66ADCDF522EE}"/>
            </a:ext>
          </a:extLst>
        </p:cNvPr>
        <p:cNvGrpSpPr/>
        <p:nvPr/>
      </p:nvGrpSpPr>
      <p:grpSpPr>
        <a:xfrm>
          <a:off x="0" y="0"/>
          <a:ext cx="0" cy="0"/>
          <a:chOff x="0" y="0"/>
          <a:chExt cx="0" cy="0"/>
        </a:xfrm>
      </p:grpSpPr>
      <p:sp useBgFill="1">
        <p:nvSpPr>
          <p:cNvPr id="215" name="Rectangle 214">
            <a:extLst>
              <a:ext uri="{FF2B5EF4-FFF2-40B4-BE49-F238E27FC236}">
                <a16:creationId xmlns:a16="http://schemas.microsoft.com/office/drawing/2014/main" id="{7FE797FA-6830-7863-B9C0-691B810BD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Google Shape;196;p40">
            <a:extLst>
              <a:ext uri="{FF2B5EF4-FFF2-40B4-BE49-F238E27FC236}">
                <a16:creationId xmlns:a16="http://schemas.microsoft.com/office/drawing/2014/main" id="{02C5D43B-B53F-8C80-E54A-0B73D2D216F4}"/>
              </a:ext>
            </a:extLst>
          </p:cNvPr>
          <p:cNvSpPr txBox="1"/>
          <p:nvPr/>
        </p:nvSpPr>
        <p:spPr>
          <a:xfrm>
            <a:off x="489360" y="1036864"/>
            <a:ext cx="2660686" cy="3069771"/>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300" kern="1200">
                <a:solidFill>
                  <a:schemeClr val="accent1"/>
                </a:solidFill>
                <a:latin typeface="+mj-lt"/>
                <a:ea typeface="+mj-ea"/>
                <a:cs typeface="+mj-cs"/>
              </a:rPr>
              <a:t>Stomach</a:t>
            </a:r>
            <a:endParaRPr lang="en-US" sz="3300" b="0" i="0" u="none" strike="noStrike" kern="1200" cap="none">
              <a:solidFill>
                <a:schemeClr val="accent1"/>
              </a:solidFill>
              <a:latin typeface="+mj-lt"/>
              <a:ea typeface="+mj-ea"/>
              <a:cs typeface="+mj-cs"/>
            </a:endParaRPr>
          </a:p>
        </p:txBody>
      </p:sp>
      <p:grpSp>
        <p:nvGrpSpPr>
          <p:cNvPr id="217" name="Group 216">
            <a:extLst>
              <a:ext uri="{FF2B5EF4-FFF2-40B4-BE49-F238E27FC236}">
                <a16:creationId xmlns:a16="http://schemas.microsoft.com/office/drawing/2014/main" id="{4CE3BA96-9F88-AC44-24E8-1FC5ABEABC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6350"/>
            <a:ext cx="3575050" cy="5149850"/>
            <a:chOff x="7425267" y="-8467"/>
            <a:chExt cx="4766733" cy="6866467"/>
          </a:xfrm>
        </p:grpSpPr>
        <p:cxnSp>
          <p:nvCxnSpPr>
            <p:cNvPr id="219" name="Straight Connector 218">
              <a:extLst>
                <a:ext uri="{FF2B5EF4-FFF2-40B4-BE49-F238E27FC236}">
                  <a16:creationId xmlns:a16="http://schemas.microsoft.com/office/drawing/2014/main" id="{5124A830-6B12-C505-1811-3039C0D5B4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21" name="Straight Connector 220">
              <a:extLst>
                <a:ext uri="{FF2B5EF4-FFF2-40B4-BE49-F238E27FC236}">
                  <a16:creationId xmlns:a16="http://schemas.microsoft.com/office/drawing/2014/main" id="{D7438A9A-9136-D05F-DBA0-F4E0ACEAFD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22" name="Rectangle 23">
              <a:extLst>
                <a:ext uri="{FF2B5EF4-FFF2-40B4-BE49-F238E27FC236}">
                  <a16:creationId xmlns:a16="http://schemas.microsoft.com/office/drawing/2014/main" id="{60347DD8-75E5-976E-F00D-DBE5A76CC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 name="Rectangle 25">
              <a:extLst>
                <a:ext uri="{FF2B5EF4-FFF2-40B4-BE49-F238E27FC236}">
                  <a16:creationId xmlns:a16="http://schemas.microsoft.com/office/drawing/2014/main" id="{7BE24ED6-D546-365B-47D9-8537D1584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3" name="Isosceles Triangle 222">
              <a:extLst>
                <a:ext uri="{FF2B5EF4-FFF2-40B4-BE49-F238E27FC236}">
                  <a16:creationId xmlns:a16="http://schemas.microsoft.com/office/drawing/2014/main" id="{CA1A8837-D09D-8E91-7DD6-D13AD52851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1" name="Rectangle 27">
              <a:extLst>
                <a:ext uri="{FF2B5EF4-FFF2-40B4-BE49-F238E27FC236}">
                  <a16:creationId xmlns:a16="http://schemas.microsoft.com/office/drawing/2014/main" id="{AA6EC80C-E55A-18BF-16D1-6927E98687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4" name="Rectangle 28">
              <a:extLst>
                <a:ext uri="{FF2B5EF4-FFF2-40B4-BE49-F238E27FC236}">
                  <a16:creationId xmlns:a16="http://schemas.microsoft.com/office/drawing/2014/main" id="{31E7D6F7-EACB-0B6B-1D33-6F2921E86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3" name="Rectangle 29">
              <a:extLst>
                <a:ext uri="{FF2B5EF4-FFF2-40B4-BE49-F238E27FC236}">
                  <a16:creationId xmlns:a16="http://schemas.microsoft.com/office/drawing/2014/main" id="{6EC77399-C193-0F31-6ABF-4FC9433B69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5" name="Isosceles Triangle 224">
              <a:extLst>
                <a:ext uri="{FF2B5EF4-FFF2-40B4-BE49-F238E27FC236}">
                  <a16:creationId xmlns:a16="http://schemas.microsoft.com/office/drawing/2014/main" id="{82EE0119-6E86-37C2-5558-DEBF2DB25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6" name="Rectangle 225">
            <a:extLst>
              <a:ext uri="{FF2B5EF4-FFF2-40B4-BE49-F238E27FC236}">
                <a16:creationId xmlns:a16="http://schemas.microsoft.com/office/drawing/2014/main" id="{AC0E6DFF-EDBE-F64B-A2DA-4CF535E6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7" name="Google Shape;197;p40">
            <a:extLst>
              <a:ext uri="{FF2B5EF4-FFF2-40B4-BE49-F238E27FC236}">
                <a16:creationId xmlns:a16="http://schemas.microsoft.com/office/drawing/2014/main" id="{281CF208-C3CC-E4AB-50E1-5B4700345465}"/>
              </a:ext>
            </a:extLst>
          </p:cNvPr>
          <p:cNvGraphicFramePr/>
          <p:nvPr/>
        </p:nvGraphicFramePr>
        <p:xfrm>
          <a:off x="3687414" y="708422"/>
          <a:ext cx="4971603" cy="373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2867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5"/>
        <p:cNvGrpSpPr/>
        <p:nvPr/>
      </p:nvGrpSpPr>
      <p:grpSpPr>
        <a:xfrm>
          <a:off x="0" y="0"/>
          <a:ext cx="0" cy="0"/>
          <a:chOff x="0" y="0"/>
          <a:chExt cx="0" cy="0"/>
        </a:xfrm>
      </p:grpSpPr>
      <p:sp useBgFill="1">
        <p:nvSpPr>
          <p:cNvPr id="215" name="Rectangle 214">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Google Shape;196;p40"/>
          <p:cNvSpPr txBox="1"/>
          <p:nvPr/>
        </p:nvSpPr>
        <p:spPr>
          <a:xfrm>
            <a:off x="489360" y="1036864"/>
            <a:ext cx="2660686" cy="3069771"/>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300" b="0" i="0" u="none" strike="noStrike" kern="1200" cap="none">
                <a:solidFill>
                  <a:schemeClr val="accent1"/>
                </a:solidFill>
                <a:latin typeface="+mj-lt"/>
                <a:ea typeface="+mj-ea"/>
                <a:cs typeface="+mj-cs"/>
                <a:sym typeface="Arial"/>
              </a:rPr>
              <a:t>Small &amp; Large Intestine</a:t>
            </a:r>
          </a:p>
        </p:txBody>
      </p:sp>
      <p:grpSp>
        <p:nvGrpSpPr>
          <p:cNvPr id="217" name="Group 216">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6350"/>
            <a:ext cx="3575050" cy="5149850"/>
            <a:chOff x="7425267" y="-8467"/>
            <a:chExt cx="4766733" cy="6866467"/>
          </a:xfrm>
        </p:grpSpPr>
        <p:cxnSp>
          <p:nvCxnSpPr>
            <p:cNvPr id="219" name="Straight Connector 218">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21" name="Straight Connector 220">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22"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3" name="Isosceles Triangle 222">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1"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4"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3"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5" name="Isosceles Triangle 224">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6" name="Rectangle 225">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7" name="Google Shape;197;p40">
            <a:extLst>
              <a:ext uri="{FF2B5EF4-FFF2-40B4-BE49-F238E27FC236}">
                <a16:creationId xmlns:a16="http://schemas.microsoft.com/office/drawing/2014/main" id="{C711B693-E6C4-9BB2-E0C8-D8D9550CCBCC}"/>
              </a:ext>
            </a:extLst>
          </p:cNvPr>
          <p:cNvGraphicFramePr/>
          <p:nvPr>
            <p:extLst>
              <p:ext uri="{D42A27DB-BD31-4B8C-83A1-F6EECF244321}">
                <p14:modId xmlns:p14="http://schemas.microsoft.com/office/powerpoint/2010/main" val="2880080218"/>
              </p:ext>
            </p:extLst>
          </p:nvPr>
        </p:nvGraphicFramePr>
        <p:xfrm>
          <a:off x="3687414" y="708422"/>
          <a:ext cx="4971603" cy="373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1"/>
        <p:cNvGrpSpPr/>
        <p:nvPr/>
      </p:nvGrpSpPr>
      <p:grpSpPr>
        <a:xfrm>
          <a:off x="0" y="0"/>
          <a:ext cx="0" cy="0"/>
          <a:chOff x="0" y="0"/>
          <a:chExt cx="0" cy="0"/>
        </a:xfrm>
      </p:grpSpPr>
      <p:sp useBgFill="1">
        <p:nvSpPr>
          <p:cNvPr id="209" name="Rectangle 20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Google Shape;202;p41"/>
          <p:cNvSpPr txBox="1"/>
          <p:nvPr/>
        </p:nvSpPr>
        <p:spPr>
          <a:xfrm>
            <a:off x="489360" y="1036864"/>
            <a:ext cx="2660686" cy="3069771"/>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300" b="0" i="0" u="none" strike="noStrike" kern="1200" cap="none">
                <a:solidFill>
                  <a:schemeClr val="accent1"/>
                </a:solidFill>
                <a:latin typeface="+mj-lt"/>
                <a:ea typeface="+mj-ea"/>
                <a:cs typeface="+mj-cs"/>
                <a:sym typeface="Arial"/>
              </a:rPr>
              <a:t>Pancreas (endocrine)</a:t>
            </a:r>
          </a:p>
        </p:txBody>
      </p:sp>
      <p:grpSp>
        <p:nvGrpSpPr>
          <p:cNvPr id="211" name="Group 2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6350"/>
            <a:ext cx="3575050" cy="5149850"/>
            <a:chOff x="7425267" y="-8467"/>
            <a:chExt cx="4766733" cy="6866467"/>
          </a:xfrm>
        </p:grpSpPr>
        <p:cxnSp>
          <p:nvCxnSpPr>
            <p:cNvPr id="212" name="Straight Connector 2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13" name="Straight Connector 2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6" name="Isosceles Triangle 2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0" name="Isosceles Triangle 2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2" name="Rectangle 2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5" name="Google Shape;203;p41">
            <a:extLst>
              <a:ext uri="{FF2B5EF4-FFF2-40B4-BE49-F238E27FC236}">
                <a16:creationId xmlns:a16="http://schemas.microsoft.com/office/drawing/2014/main" id="{CDB07A55-C8B9-A699-881D-DF951CC103AB}"/>
              </a:ext>
            </a:extLst>
          </p:cNvPr>
          <p:cNvGraphicFramePr/>
          <p:nvPr>
            <p:extLst>
              <p:ext uri="{D42A27DB-BD31-4B8C-83A1-F6EECF244321}">
                <p14:modId xmlns:p14="http://schemas.microsoft.com/office/powerpoint/2010/main" val="1374993800"/>
              </p:ext>
            </p:extLst>
          </p:nvPr>
        </p:nvGraphicFramePr>
        <p:xfrm>
          <a:off x="3687414" y="708422"/>
          <a:ext cx="4971603" cy="373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7"/>
        <p:cNvGrpSpPr/>
        <p:nvPr/>
      </p:nvGrpSpPr>
      <p:grpSpPr>
        <a:xfrm>
          <a:off x="0" y="0"/>
          <a:ext cx="0" cy="0"/>
          <a:chOff x="0" y="0"/>
          <a:chExt cx="0" cy="0"/>
        </a:xfrm>
      </p:grpSpPr>
      <p:sp useBgFill="1">
        <p:nvSpPr>
          <p:cNvPr id="215" name="Rectangle 214">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Google Shape;208;p42"/>
          <p:cNvSpPr txBox="1"/>
          <p:nvPr/>
        </p:nvSpPr>
        <p:spPr>
          <a:xfrm>
            <a:off x="489360" y="1036864"/>
            <a:ext cx="2660686" cy="3069771"/>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300" b="0" i="0" u="none" strike="noStrike" kern="1200" cap="none">
                <a:solidFill>
                  <a:schemeClr val="accent1"/>
                </a:solidFill>
                <a:latin typeface="+mj-lt"/>
                <a:ea typeface="+mj-ea"/>
                <a:cs typeface="+mj-cs"/>
                <a:sym typeface="Arial"/>
              </a:rPr>
              <a:t>Adipocyte</a:t>
            </a:r>
          </a:p>
        </p:txBody>
      </p:sp>
      <p:grpSp>
        <p:nvGrpSpPr>
          <p:cNvPr id="217" name="Group 216">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6350"/>
            <a:ext cx="3575050" cy="5149850"/>
            <a:chOff x="7425267" y="-8467"/>
            <a:chExt cx="4766733" cy="6866467"/>
          </a:xfrm>
        </p:grpSpPr>
        <p:cxnSp>
          <p:nvCxnSpPr>
            <p:cNvPr id="218" name="Straight Connector 217">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19" name="Straight Connector 218">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20"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1"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2" name="Isosceles Triangle 221">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3"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4"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5"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6" name="Isosceles Triangle 225">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8" name="Rectangle 227">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1" name="Google Shape;209;p42">
            <a:extLst>
              <a:ext uri="{FF2B5EF4-FFF2-40B4-BE49-F238E27FC236}">
                <a16:creationId xmlns:a16="http://schemas.microsoft.com/office/drawing/2014/main" id="{A421E7C7-F016-E445-C85F-220C27EED6A0}"/>
              </a:ext>
            </a:extLst>
          </p:cNvPr>
          <p:cNvGraphicFramePr/>
          <p:nvPr>
            <p:extLst>
              <p:ext uri="{D42A27DB-BD31-4B8C-83A1-F6EECF244321}">
                <p14:modId xmlns:p14="http://schemas.microsoft.com/office/powerpoint/2010/main" val="3220942733"/>
              </p:ext>
            </p:extLst>
          </p:nvPr>
        </p:nvGraphicFramePr>
        <p:xfrm>
          <a:off x="3687414" y="708422"/>
          <a:ext cx="4971603" cy="373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3"/>
        <p:cNvGrpSpPr/>
        <p:nvPr/>
      </p:nvGrpSpPr>
      <p:grpSpPr>
        <a:xfrm>
          <a:off x="0" y="0"/>
          <a:ext cx="0" cy="0"/>
          <a:chOff x="0" y="0"/>
          <a:chExt cx="0" cy="0"/>
        </a:xfrm>
      </p:grpSpPr>
      <p:grpSp>
        <p:nvGrpSpPr>
          <p:cNvPr id="221" name="Group 22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222" name="Straight Connector 22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3" name="Straight Connector 22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6" name="Isosceles Triangle 22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0" name="Isosceles Triangle 22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1" name="Isosceles Triangle 23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4" name="Google Shape;214;p43"/>
          <p:cNvSpPr txBox="1"/>
          <p:nvPr/>
        </p:nvSpPr>
        <p:spPr>
          <a:xfrm>
            <a:off x="1200149" y="3428999"/>
            <a:ext cx="5755351" cy="815742"/>
          </a:xfrm>
          <a:prstGeom prst="rect">
            <a:avLst/>
          </a:prstGeom>
        </p:spPr>
        <p:txBody>
          <a:bodyPr spcFirstLastPara="1" vert="horz" lIns="91440" tIns="45720" rIns="91440" bIns="45720" rtlCol="0" anchor="b" anchorCtr="0">
            <a:normAutofit/>
          </a:bodyPr>
          <a:lstStyle/>
          <a:p>
            <a:pPr marL="0" marR="0" lvl="0" indent="0" defTabSz="457200">
              <a:spcBef>
                <a:spcPct val="0"/>
              </a:spcBef>
              <a:spcAft>
                <a:spcPts val="600"/>
              </a:spcAft>
            </a:pPr>
            <a:r>
              <a:rPr lang="en-US" sz="3600" b="0" i="0" u="none" strike="noStrike" kern="1200" cap="none">
                <a:solidFill>
                  <a:schemeClr val="accent1"/>
                </a:solidFill>
                <a:latin typeface="+mj-lt"/>
                <a:ea typeface="+mj-ea"/>
                <a:cs typeface="+mj-cs"/>
                <a:sym typeface="Arial"/>
              </a:rPr>
              <a:t>Outside of the brain</a:t>
            </a:r>
          </a:p>
        </p:txBody>
      </p:sp>
      <p:pic>
        <p:nvPicPr>
          <p:cNvPr id="216" name="Google Shape;216;p43"/>
          <p:cNvPicPr preferRelativeResize="0"/>
          <p:nvPr/>
        </p:nvPicPr>
        <p:blipFill rotWithShape="1">
          <a:blip r:embed="rId3"/>
          <a:stretch/>
        </p:blipFill>
        <p:spPr>
          <a:xfrm>
            <a:off x="1200150" y="457200"/>
            <a:ext cx="4730332" cy="2731767"/>
          </a:xfrm>
          <a:prstGeom prst="rect">
            <a:avLst/>
          </a:prstGeom>
          <a:noFill/>
        </p:spPr>
      </p:pic>
      <p:sp>
        <p:nvSpPr>
          <p:cNvPr id="215" name="Google Shape;215;p43"/>
          <p:cNvSpPr txBox="1"/>
          <p:nvPr/>
        </p:nvSpPr>
        <p:spPr>
          <a:xfrm>
            <a:off x="457172" y="1203631"/>
            <a:ext cx="8228400" cy="298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endParaRPr sz="2700" b="0" i="0" u="none" strike="noStrike" cap="none">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0"/>
        <p:cNvGrpSpPr/>
        <p:nvPr/>
      </p:nvGrpSpPr>
      <p:grpSpPr>
        <a:xfrm>
          <a:off x="0" y="0"/>
          <a:ext cx="0" cy="0"/>
          <a:chOff x="0" y="0"/>
          <a:chExt cx="0" cy="0"/>
        </a:xfrm>
      </p:grpSpPr>
      <p:grpSp>
        <p:nvGrpSpPr>
          <p:cNvPr id="227" name="Group 226">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228" name="Straight Connector 227">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9" name="Straight Connector 228">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30"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1"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2" name="Isosceles Triangle 231">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3"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4"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5"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6" name="Isosceles Triangle 235">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7" name="Isosceles Triangle 236">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39" name="Rectangle 238">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Google Shape;222;p44"/>
          <p:cNvSpPr/>
          <p:nvPr/>
        </p:nvSpPr>
        <p:spPr>
          <a:xfrm>
            <a:off x="508000" y="939800"/>
            <a:ext cx="4616450" cy="3826606"/>
          </a:xfrm>
          <a:prstGeom prst="rect">
            <a:avLst/>
          </a:prstGeom>
        </p:spPr>
        <p:txBody>
          <a:bodyPr spcFirstLastPara="1" vert="horz" lIns="91440" tIns="45720" rIns="91440" bIns="45720" rtlCol="0" anchor="ctr" anchorCtr="0">
            <a:noAutofit/>
          </a:bodyPr>
          <a:lstStyle/>
          <a:p>
            <a:pPr marL="88900" marR="0" lvl="0" defTabSz="457200">
              <a:spcBef>
                <a:spcPts val="1000"/>
              </a:spcBef>
              <a:buClr>
                <a:schemeClr val="accent1"/>
              </a:buClr>
              <a:buSzPct val="80000"/>
            </a:pPr>
            <a:endParaRPr lang="en-US" b="0" i="0" u="none" strike="noStrike" kern="1200" cap="none">
              <a:solidFill>
                <a:schemeClr val="tx1">
                  <a:lumMod val="75000"/>
                  <a:lumOff val="25000"/>
                </a:schemeClr>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Arcuate nucleus is part of the hypothalamus near the base and located near the blood brain barrier so it can take in peripheral circulating signals and relay them to the CNS </a:t>
            </a:r>
            <a:endParaRPr lang="en-US" sz="2000" b="0" i="0" u="none" strike="noStrike" kern="1200" cap="none">
              <a:solidFill>
                <a:schemeClr val="tx1">
                  <a:lumMod val="75000"/>
                  <a:lumOff val="25000"/>
                </a:schemeClr>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First order neurons are in the arcuate nucleus</a:t>
            </a:r>
            <a:endParaRPr lang="en-US" sz="2000" b="0" i="0" u="none" strike="noStrike" kern="1200" cap="none">
              <a:solidFill>
                <a:schemeClr val="tx1">
                  <a:lumMod val="75000"/>
                  <a:lumOff val="25000"/>
                </a:schemeClr>
              </a:solidFill>
              <a:latin typeface="+mn-lt"/>
              <a:ea typeface="+mn-ea"/>
              <a:cs typeface="+mn-cs"/>
            </a:endParaRPr>
          </a:p>
          <a:p>
            <a:pPr marL="533400" marR="0" lvl="2" indent="-177800" defTabSz="457200">
              <a:spcBef>
                <a:spcPts val="1000"/>
              </a:spcBef>
              <a:buClr>
                <a:schemeClr val="accent1"/>
              </a:buClr>
              <a:buSzPct val="80000"/>
              <a:buFont typeface="Wingdings 3" charset="2"/>
              <a:buChar char=""/>
            </a:pPr>
            <a:r>
              <a:rPr lang="en-US" sz="2000" b="0" i="0" u="none" strike="noStrike" kern="1200" cap="none">
                <a:solidFill>
                  <a:schemeClr val="tx1">
                    <a:lumMod val="75000"/>
                    <a:lumOff val="25000"/>
                  </a:schemeClr>
                </a:solidFill>
                <a:latin typeface="+mn-lt"/>
                <a:ea typeface="+mn-ea"/>
                <a:cs typeface="+mn-cs"/>
                <a:sym typeface="Arial"/>
              </a:rPr>
              <a:t>Second order neurons are deeper in hypothalamus</a:t>
            </a:r>
            <a:endParaRPr lang="en-US" sz="2000" b="0" i="0" u="none" strike="noStrike" kern="1200" cap="none">
              <a:solidFill>
                <a:schemeClr val="tx1">
                  <a:lumMod val="75000"/>
                  <a:lumOff val="25000"/>
                </a:schemeClr>
              </a:solidFill>
              <a:latin typeface="+mn-lt"/>
              <a:ea typeface="+mn-ea"/>
              <a:cs typeface="+mn-cs"/>
            </a:endParaRPr>
          </a:p>
        </p:txBody>
      </p:sp>
      <p:sp>
        <p:nvSpPr>
          <p:cNvPr id="241" name="Rectangle 240">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43" name="Straight Connector 242">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45" name="Straight Connector 244">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47"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9"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1" name="Isosceles Triangle 250">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3"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5"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7"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9" name="Isosceles Triangle 258">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1" name="Google Shape;221;p44"/>
          <p:cNvSpPr/>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i="0" u="none" strike="noStrike" kern="1200" cap="none">
                <a:solidFill>
                  <a:schemeClr val="bg1"/>
                </a:solidFill>
                <a:latin typeface="+mj-lt"/>
                <a:ea typeface="+mj-ea"/>
                <a:cs typeface="+mj-cs"/>
                <a:sym typeface="Arial"/>
              </a:rPr>
              <a:t>Regulators of Appetite</a:t>
            </a:r>
          </a:p>
        </p:txBody>
      </p:sp>
      <p:sp>
        <p:nvSpPr>
          <p:cNvPr id="2" name="TextBox 1">
            <a:extLst>
              <a:ext uri="{FF2B5EF4-FFF2-40B4-BE49-F238E27FC236}">
                <a16:creationId xmlns:a16="http://schemas.microsoft.com/office/drawing/2014/main" id="{168D02BA-6C6C-23E1-55A4-7A3146C2EF58}"/>
              </a:ext>
            </a:extLst>
          </p:cNvPr>
          <p:cNvSpPr txBox="1"/>
          <p:nvPr/>
        </p:nvSpPr>
        <p:spPr>
          <a:xfrm>
            <a:off x="413238" y="237393"/>
            <a:ext cx="41587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Inside of the Brain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6"/>
        <p:cNvGrpSpPr/>
        <p:nvPr/>
      </p:nvGrpSpPr>
      <p:grpSpPr>
        <a:xfrm>
          <a:off x="0" y="0"/>
          <a:ext cx="0" cy="0"/>
          <a:chOff x="0" y="0"/>
          <a:chExt cx="0" cy="0"/>
        </a:xfrm>
      </p:grpSpPr>
      <p:grpSp>
        <p:nvGrpSpPr>
          <p:cNvPr id="265" name="Group 264">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234" name="Straight Connector 233">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5" name="Straight Connector 234">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36"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7"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8" name="Isosceles Triangle 237">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9"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0"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1"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2" name="Isosceles Triangle 241">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3" name="Isosceles Triangle 242">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cxnSp>
        <p:nvCxnSpPr>
          <p:cNvPr id="266" name="Straight Connector 265">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095375"/>
            <a:ext cx="0" cy="2952750"/>
          </a:xfrm>
          <a:prstGeom prst="line">
            <a:avLst/>
          </a:prstGeom>
        </p:spPr>
        <p:style>
          <a:lnRef idx="1">
            <a:schemeClr val="accent1"/>
          </a:lnRef>
          <a:fillRef idx="0">
            <a:schemeClr val="accent1"/>
          </a:fillRef>
          <a:effectRef idx="0">
            <a:schemeClr val="accent1"/>
          </a:effectRef>
          <a:fontRef idx="minor">
            <a:schemeClr val="tx1"/>
          </a:fontRef>
        </p:style>
      </p:cxnSp>
      <p:sp>
        <p:nvSpPr>
          <p:cNvPr id="227" name="Google Shape;227;p45"/>
          <p:cNvSpPr/>
          <p:nvPr/>
        </p:nvSpPr>
        <p:spPr>
          <a:xfrm>
            <a:off x="482600" y="612478"/>
            <a:ext cx="2525519" cy="3918543"/>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i="0" u="none" strike="noStrike" kern="1200" cap="none">
                <a:solidFill>
                  <a:schemeClr val="accent1"/>
                </a:solidFill>
                <a:latin typeface="+mj-lt"/>
                <a:ea typeface="+mj-ea"/>
                <a:cs typeface="+mj-cs"/>
                <a:sym typeface="Arial"/>
              </a:rPr>
              <a:t>First Order Neurons</a:t>
            </a:r>
          </a:p>
        </p:txBody>
      </p:sp>
      <p:sp>
        <p:nvSpPr>
          <p:cNvPr id="228" name="Google Shape;228;p45"/>
          <p:cNvSpPr/>
          <p:nvPr/>
        </p:nvSpPr>
        <p:spPr>
          <a:xfrm>
            <a:off x="3490721" y="612478"/>
            <a:ext cx="3464779" cy="3918543"/>
          </a:xfrm>
          <a:prstGeom prst="rect">
            <a:avLst/>
          </a:prstGeom>
        </p:spPr>
        <p:txBody>
          <a:bodyPr spcFirstLastPara="1" vert="horz" lIns="91440" tIns="45720" rIns="91440" bIns="45720" rtlCol="0" anchor="ctr" anchorCtr="0">
            <a:normAutofit/>
          </a:bodyPr>
          <a:lstStyle/>
          <a:p>
            <a:pPr marL="88900" marR="0" lvl="0" defTabSz="457200">
              <a:spcBef>
                <a:spcPts val="1000"/>
              </a:spcBef>
              <a:buClr>
                <a:schemeClr val="accent1"/>
              </a:buClr>
              <a:buSzPct val="80000"/>
            </a:pPr>
            <a:r>
              <a:rPr lang="en-US" sz="2400" b="0" i="0" u="none" strike="noStrike" kern="1200" cap="none" dirty="0">
                <a:solidFill>
                  <a:schemeClr val="tx1">
                    <a:lumMod val="75000"/>
                    <a:lumOff val="25000"/>
                  </a:schemeClr>
                </a:solidFill>
                <a:latin typeface="+mn-lt"/>
                <a:ea typeface="+mn-ea"/>
                <a:cs typeface="+mn-cs"/>
                <a:sym typeface="Arial"/>
              </a:rPr>
              <a:t>2 neuron systems </a:t>
            </a:r>
            <a:endParaRPr lang="en-US" dirty="0">
              <a:solidFill>
                <a:schemeClr val="tx1">
                  <a:lumMod val="75000"/>
                  <a:lumOff val="25000"/>
                </a:schemeClr>
              </a:solidFill>
              <a:ea typeface="+mn-ea"/>
              <a:cs typeface="+mn-cs"/>
            </a:endParaRPr>
          </a:p>
          <a:p>
            <a:pPr marL="355600" marR="0" lvl="1" indent="-177800" defTabSz="457200">
              <a:spcBef>
                <a:spcPts val="1000"/>
              </a:spcBef>
              <a:buClr>
                <a:schemeClr val="accent1"/>
              </a:buClr>
              <a:buSzPct val="80000"/>
              <a:buFont typeface="Wingdings 3" charset="2"/>
              <a:buChar char=""/>
            </a:pPr>
            <a:r>
              <a:rPr lang="en-US" b="0" i="0" u="none" strike="noStrike" kern="1200" cap="none" dirty="0">
                <a:solidFill>
                  <a:srgbClr val="FF0000"/>
                </a:solidFill>
                <a:latin typeface="+mn-lt"/>
                <a:ea typeface="+mn-ea"/>
                <a:cs typeface="+mn-cs"/>
                <a:sym typeface="Arial"/>
              </a:rPr>
              <a:t>Weight gaining (NPY/</a:t>
            </a:r>
            <a:r>
              <a:rPr lang="en-US" b="0" i="0" u="none" strike="noStrike" kern="1200" cap="none" err="1">
                <a:solidFill>
                  <a:srgbClr val="FF0000"/>
                </a:solidFill>
                <a:latin typeface="+mn-lt"/>
                <a:ea typeface="+mn-ea"/>
                <a:cs typeface="+mn-cs"/>
                <a:sym typeface="Arial"/>
              </a:rPr>
              <a:t>AgRP</a:t>
            </a:r>
            <a:r>
              <a:rPr lang="en-US" b="0" i="0" u="none" strike="noStrike" kern="1200" cap="none" dirty="0">
                <a:solidFill>
                  <a:srgbClr val="FF0000"/>
                </a:solidFill>
                <a:latin typeface="+mn-lt"/>
                <a:ea typeface="+mn-ea"/>
                <a:cs typeface="+mn-cs"/>
                <a:sym typeface="Arial"/>
              </a:rPr>
              <a:t>)</a:t>
            </a:r>
            <a:endParaRPr lang="en-US" b="0" i="0" u="none" strike="noStrike" kern="1200" cap="none" dirty="0">
              <a:solidFill>
                <a:srgbClr val="FF0000"/>
              </a:solidFill>
              <a:latin typeface="+mn-lt"/>
              <a:ea typeface="+mn-ea"/>
              <a:cs typeface="+mn-cs"/>
            </a:endParaRPr>
          </a:p>
          <a:p>
            <a:pPr marL="355600" marR="0" lvl="1" indent="-177800" defTabSz="457200">
              <a:spcBef>
                <a:spcPts val="1000"/>
              </a:spcBef>
              <a:buClr>
                <a:schemeClr val="accent1"/>
              </a:buClr>
              <a:buSzPct val="80000"/>
              <a:buFont typeface="Wingdings 3" charset="2"/>
              <a:buChar char=""/>
            </a:pPr>
            <a:r>
              <a:rPr lang="en-US" b="0" i="0" u="none" strike="noStrike" kern="1200" cap="none" dirty="0">
                <a:solidFill>
                  <a:srgbClr val="002060"/>
                </a:solidFill>
                <a:latin typeface="+mn-lt"/>
                <a:ea typeface="+mn-ea"/>
                <a:cs typeface="+mn-cs"/>
                <a:sym typeface="Arial"/>
              </a:rPr>
              <a:t>Weight losing (POMC/CART)</a:t>
            </a:r>
            <a:endParaRPr lang="en-US" b="0" i="0" u="none" strike="noStrike" kern="1200" cap="none" dirty="0">
              <a:solidFill>
                <a:srgbClr val="002060"/>
              </a:solidFill>
              <a:latin typeface="+mn-lt"/>
              <a:ea typeface="+mn-ea"/>
              <a:cs typeface="+mn-cs"/>
            </a:endParaRPr>
          </a:p>
          <a:p>
            <a:pPr marL="355600" marR="0" lvl="1" indent="-177800" defTabSz="457200">
              <a:spcBef>
                <a:spcPts val="1000"/>
              </a:spcBef>
              <a:buClr>
                <a:schemeClr val="accent1"/>
              </a:buClr>
              <a:buSzPct val="80000"/>
              <a:buFont typeface="Wingdings 3" charset="2"/>
              <a:buChar char=""/>
            </a:pPr>
            <a:r>
              <a:rPr lang="en-US" b="0" i="0" u="none" strike="noStrike" kern="1200" cap="none" dirty="0">
                <a:solidFill>
                  <a:schemeClr val="tx1">
                    <a:lumMod val="75000"/>
                    <a:lumOff val="25000"/>
                  </a:schemeClr>
                </a:solidFill>
                <a:latin typeface="+mn-lt"/>
                <a:ea typeface="+mn-ea"/>
                <a:cs typeface="+mn-cs"/>
                <a:sym typeface="Arial"/>
              </a:rPr>
              <a:t>Receives the peripheral signals and activates either of the 1</a:t>
            </a:r>
            <a:r>
              <a:rPr lang="en-US" b="0" i="0" u="none" strike="noStrike" kern="1200" cap="none" baseline="30000" dirty="0">
                <a:solidFill>
                  <a:schemeClr val="tx1">
                    <a:lumMod val="75000"/>
                    <a:lumOff val="25000"/>
                  </a:schemeClr>
                </a:solidFill>
                <a:latin typeface="+mn-lt"/>
                <a:ea typeface="+mn-ea"/>
                <a:cs typeface="+mn-cs"/>
                <a:sym typeface="Arial"/>
              </a:rPr>
              <a:t>st</a:t>
            </a:r>
            <a:r>
              <a:rPr lang="en-US" b="0" i="0" u="none" strike="noStrike" kern="1200" cap="none" dirty="0">
                <a:solidFill>
                  <a:schemeClr val="tx1">
                    <a:lumMod val="75000"/>
                    <a:lumOff val="25000"/>
                  </a:schemeClr>
                </a:solidFill>
                <a:latin typeface="+mn-lt"/>
                <a:ea typeface="+mn-ea"/>
                <a:cs typeface="+mn-cs"/>
                <a:sym typeface="Arial"/>
              </a:rPr>
              <a:t> order neuron systems</a:t>
            </a:r>
            <a:endParaRPr lang="en-US" b="0" i="0" u="none" strike="noStrike" kern="1200" cap="none" dirty="0">
              <a:solidFill>
                <a:schemeClr val="tx1">
                  <a:lumMod val="75000"/>
                  <a:lumOff val="25000"/>
                </a:schemeClr>
              </a:solidFill>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6"/>
          <p:cNvSpPr txBox="1"/>
          <p:nvPr/>
        </p:nvSpPr>
        <p:spPr>
          <a:xfrm>
            <a:off x="457172" y="205014"/>
            <a:ext cx="8228400" cy="43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3700" b="0" i="0" u="none" strike="noStrike" cap="none">
                <a:solidFill>
                  <a:schemeClr val="tx1"/>
                </a:solidFill>
                <a:latin typeface="Arial"/>
                <a:ea typeface="Arial"/>
                <a:cs typeface="Arial"/>
                <a:sym typeface="Arial"/>
              </a:rPr>
              <a:t>First Order Neurons</a:t>
            </a:r>
            <a:endParaRPr sz="3700" b="0" i="0" u="none" strike="noStrike" cap="none">
              <a:solidFill>
                <a:schemeClr val="tx1"/>
              </a:solidFill>
              <a:latin typeface="Arial"/>
              <a:ea typeface="Arial"/>
              <a:cs typeface="Arial"/>
              <a:sym typeface="Arial"/>
            </a:endParaRPr>
          </a:p>
        </p:txBody>
      </p:sp>
      <p:sp>
        <p:nvSpPr>
          <p:cNvPr id="234" name="Google Shape;234;p46"/>
          <p:cNvSpPr txBox="1"/>
          <p:nvPr/>
        </p:nvSpPr>
        <p:spPr>
          <a:xfrm>
            <a:off x="457172" y="825562"/>
            <a:ext cx="4015200" cy="3360969"/>
          </a:xfrm>
          <a:prstGeom prst="rect">
            <a:avLst/>
          </a:prstGeom>
          <a:noFill/>
          <a:ln>
            <a:noFill/>
          </a:ln>
        </p:spPr>
        <p:txBody>
          <a:bodyPr spcFirstLastPara="1" wrap="square" lIns="0" tIns="0" rIns="0" bIns="0" anchor="t" anchorCtr="0">
            <a:normAutofit fontScale="92500" lnSpcReduction="10000"/>
          </a:bodyPr>
          <a:lstStyle/>
          <a:p>
            <a:pPr marL="355600" marR="0" lvl="0" indent="-260350" algn="l" rtl="0">
              <a:spcBef>
                <a:spcPts val="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Neuropeptide Y/ Agouti related peptide</a:t>
            </a:r>
            <a:endParaRPr lang="en-US" sz="2700" b="0" i="0" u="none" strike="noStrike" cap="none" dirty="0">
              <a:solidFill>
                <a:srgbClr val="FF0000"/>
              </a:solidFill>
              <a:latin typeface="Arial"/>
              <a:ea typeface="Arial"/>
              <a:cs typeface="Arial"/>
            </a:endParaRPr>
          </a:p>
          <a:p>
            <a:pPr marL="355600" marR="0" lvl="0" indent="-260350" algn="l" rtl="0">
              <a:spcBef>
                <a:spcPts val="120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Activated by ghrelin</a:t>
            </a:r>
            <a:endParaRPr sz="2700" b="0" i="0" u="none" strike="noStrike" cap="none" dirty="0">
              <a:solidFill>
                <a:srgbClr val="FF0000"/>
              </a:solidFill>
              <a:latin typeface="Arial"/>
              <a:ea typeface="Arial"/>
              <a:cs typeface="Arial"/>
            </a:endParaRPr>
          </a:p>
          <a:p>
            <a:pPr marL="355600" marR="0" lvl="0" indent="-260350" algn="l" rtl="0">
              <a:spcBef>
                <a:spcPts val="120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Inhibited by leptin</a:t>
            </a:r>
            <a:endParaRPr sz="2700" b="0" i="0" u="none" strike="noStrike" cap="none" dirty="0">
              <a:solidFill>
                <a:srgbClr val="FF0000"/>
              </a:solidFill>
              <a:latin typeface="Arial"/>
              <a:ea typeface="Arial"/>
              <a:cs typeface="Arial"/>
            </a:endParaRPr>
          </a:p>
          <a:p>
            <a:pPr marL="355600" marR="0" lvl="0" indent="-260350" algn="l" rtl="0">
              <a:spcBef>
                <a:spcPts val="120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When neuron activated, releases NPY/</a:t>
            </a:r>
            <a:r>
              <a:rPr lang="en" sz="2700" b="0" i="0" u="none" strike="noStrike" cap="none" err="1">
                <a:solidFill>
                  <a:srgbClr val="FF0000"/>
                </a:solidFill>
                <a:latin typeface="Arial"/>
                <a:ea typeface="Arial"/>
                <a:cs typeface="Arial"/>
                <a:sym typeface="Arial"/>
              </a:rPr>
              <a:t>AgRP</a:t>
            </a:r>
            <a:r>
              <a:rPr lang="en" sz="2700" b="0" i="0" u="none" strike="noStrike" cap="none" dirty="0">
                <a:solidFill>
                  <a:srgbClr val="FF0000"/>
                </a:solidFill>
                <a:latin typeface="Arial"/>
                <a:ea typeface="Arial"/>
                <a:cs typeface="Arial"/>
                <a:sym typeface="Arial"/>
              </a:rPr>
              <a:t> that go on to second order neurons</a:t>
            </a:r>
            <a:endParaRPr sz="2700" b="0" i="0" u="none" strike="noStrike" cap="none" dirty="0">
              <a:solidFill>
                <a:srgbClr val="FF0000"/>
              </a:solidFill>
              <a:latin typeface="Arial"/>
              <a:ea typeface="Arial"/>
              <a:cs typeface="Arial"/>
            </a:endParaRPr>
          </a:p>
        </p:txBody>
      </p:sp>
      <p:sp>
        <p:nvSpPr>
          <p:cNvPr id="235" name="Google Shape;235;p46"/>
          <p:cNvSpPr txBox="1"/>
          <p:nvPr/>
        </p:nvSpPr>
        <p:spPr>
          <a:xfrm>
            <a:off x="4673600" y="825562"/>
            <a:ext cx="4015200" cy="3360969"/>
          </a:xfrm>
          <a:prstGeom prst="rect">
            <a:avLst/>
          </a:prstGeom>
          <a:noFill/>
          <a:ln>
            <a:noFill/>
          </a:ln>
        </p:spPr>
        <p:txBody>
          <a:bodyPr spcFirstLastPara="1" wrap="square" lIns="0" tIns="0" rIns="0" bIns="0" anchor="t" anchorCtr="0">
            <a:normAutofit fontScale="85000" lnSpcReduction="20000"/>
          </a:bodyPr>
          <a:lstStyle/>
          <a:p>
            <a:pPr marL="355600" marR="0" lvl="0" indent="-274955" algn="l" rtl="0">
              <a:spcBef>
                <a:spcPts val="0"/>
              </a:spcBef>
              <a:spcAft>
                <a:spcPts val="0"/>
              </a:spcAft>
              <a:buClr>
                <a:srgbClr val="000000"/>
              </a:buClr>
              <a:buSzPct val="44444"/>
              <a:buFont typeface="Noto Sans Symbols"/>
              <a:buChar char="●"/>
            </a:pPr>
            <a:r>
              <a:rPr lang="en" sz="2700" b="0" i="0" u="none" strike="noStrike" cap="none" dirty="0">
                <a:solidFill>
                  <a:srgbClr val="002060"/>
                </a:solidFill>
                <a:latin typeface="Arial"/>
                <a:ea typeface="Arial"/>
                <a:cs typeface="Arial"/>
                <a:sym typeface="Arial"/>
              </a:rPr>
              <a:t>Proopiomelanocortin/ cocaine and amphetamine-regulated transcript</a:t>
            </a:r>
            <a:endParaRPr lang="en-US" sz="2700" b="0" i="0" u="none" strike="noStrike" cap="none">
              <a:solidFill>
                <a:srgbClr val="002060"/>
              </a:solidFill>
              <a:latin typeface="Arial"/>
              <a:ea typeface="Arial"/>
              <a:cs typeface="Arial"/>
            </a:endParaRPr>
          </a:p>
          <a:p>
            <a:pPr marL="355600" marR="0" lvl="0" indent="-274955" algn="l" rtl="0">
              <a:spcBef>
                <a:spcPts val="1200"/>
              </a:spcBef>
              <a:spcAft>
                <a:spcPts val="0"/>
              </a:spcAft>
              <a:buClr>
                <a:srgbClr val="000000"/>
              </a:buClr>
              <a:buSzPct val="44444"/>
              <a:buFont typeface="Noto Sans Symbols"/>
              <a:buChar char="●"/>
            </a:pPr>
            <a:r>
              <a:rPr lang="en" sz="2700" b="0" i="0" u="none" strike="noStrike" cap="none" dirty="0">
                <a:solidFill>
                  <a:srgbClr val="002060"/>
                </a:solidFill>
                <a:latin typeface="Arial"/>
                <a:ea typeface="Arial"/>
                <a:cs typeface="Arial"/>
                <a:sym typeface="Arial"/>
              </a:rPr>
              <a:t>Activated by leptin and insulin</a:t>
            </a:r>
            <a:endParaRPr sz="2700" b="0" i="0" u="none" strike="noStrike" cap="none">
              <a:solidFill>
                <a:srgbClr val="002060"/>
              </a:solidFill>
              <a:latin typeface="Arial"/>
              <a:ea typeface="Arial"/>
              <a:cs typeface="Arial"/>
            </a:endParaRPr>
          </a:p>
          <a:p>
            <a:pPr marL="355600" marR="0" lvl="0" indent="-274955" algn="l" rtl="0">
              <a:spcBef>
                <a:spcPts val="1200"/>
              </a:spcBef>
              <a:spcAft>
                <a:spcPts val="0"/>
              </a:spcAft>
              <a:buClr>
                <a:srgbClr val="000000"/>
              </a:buClr>
              <a:buSzPct val="44444"/>
              <a:buFont typeface="Noto Sans Symbols"/>
              <a:buChar char="●"/>
            </a:pPr>
            <a:r>
              <a:rPr lang="en" sz="2700" b="0" i="0" u="none" strike="noStrike" cap="none" dirty="0">
                <a:solidFill>
                  <a:srgbClr val="002060"/>
                </a:solidFill>
                <a:latin typeface="Arial"/>
                <a:ea typeface="Arial"/>
                <a:cs typeface="Arial"/>
                <a:sym typeface="Arial"/>
              </a:rPr>
              <a:t>Inhibited by NPY/</a:t>
            </a:r>
            <a:r>
              <a:rPr lang="en" sz="2700" b="0" i="0" u="none" strike="noStrike" cap="none" err="1">
                <a:solidFill>
                  <a:srgbClr val="002060"/>
                </a:solidFill>
                <a:latin typeface="Arial"/>
                <a:ea typeface="Arial"/>
                <a:cs typeface="Arial"/>
                <a:sym typeface="Arial"/>
              </a:rPr>
              <a:t>AgRP</a:t>
            </a:r>
            <a:r>
              <a:rPr lang="en" sz="2700" b="0" i="0" u="none" strike="noStrike" cap="none" dirty="0">
                <a:solidFill>
                  <a:srgbClr val="002060"/>
                </a:solidFill>
                <a:latin typeface="Arial"/>
                <a:ea typeface="Arial"/>
                <a:cs typeface="Arial"/>
                <a:sym typeface="Arial"/>
              </a:rPr>
              <a:t> neurons</a:t>
            </a:r>
            <a:endParaRPr sz="2700" b="0" i="0" u="none" strike="noStrike" cap="none">
              <a:solidFill>
                <a:srgbClr val="002060"/>
              </a:solidFill>
              <a:latin typeface="Arial"/>
              <a:ea typeface="Arial"/>
              <a:cs typeface="Arial"/>
            </a:endParaRPr>
          </a:p>
          <a:p>
            <a:pPr marL="355600" marR="0" lvl="0" indent="-274955" algn="l" rtl="0">
              <a:spcBef>
                <a:spcPts val="1200"/>
              </a:spcBef>
              <a:spcAft>
                <a:spcPts val="0"/>
              </a:spcAft>
              <a:buClr>
                <a:srgbClr val="000000"/>
              </a:buClr>
              <a:buSzPct val="44444"/>
              <a:buFont typeface="Noto Sans Symbols"/>
              <a:buChar char="●"/>
            </a:pPr>
            <a:r>
              <a:rPr lang="en" sz="2700" b="0" i="0" u="none" strike="noStrike" cap="none" dirty="0">
                <a:solidFill>
                  <a:srgbClr val="002060"/>
                </a:solidFill>
                <a:latin typeface="Arial"/>
                <a:ea typeface="Arial"/>
                <a:cs typeface="Arial"/>
                <a:sym typeface="Arial"/>
              </a:rPr>
              <a:t>Causes </a:t>
            </a:r>
            <a:r>
              <a:rPr lang="en" sz="2700" b="0" i="0" u="none" strike="noStrike" cap="none" err="1">
                <a:solidFill>
                  <a:srgbClr val="002060"/>
                </a:solidFill>
                <a:latin typeface="Arial"/>
                <a:ea typeface="Arial"/>
                <a:cs typeface="Arial"/>
                <a:sym typeface="Arial"/>
              </a:rPr>
              <a:t>aMSH</a:t>
            </a:r>
            <a:r>
              <a:rPr lang="en" sz="2700" b="0" i="0" u="none" strike="noStrike" cap="none" dirty="0">
                <a:solidFill>
                  <a:srgbClr val="002060"/>
                </a:solidFill>
                <a:latin typeface="Arial"/>
                <a:ea typeface="Arial"/>
                <a:cs typeface="Arial"/>
                <a:sym typeface="Arial"/>
              </a:rPr>
              <a:t> release that goes on to second order neurons</a:t>
            </a:r>
            <a:endParaRPr sz="2700" b="0" i="0" u="none" strike="noStrike" cap="none" dirty="0">
              <a:solidFill>
                <a:srgbClr val="002060"/>
              </a:solidFill>
              <a:latin typeface="Arial"/>
              <a:ea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7"/>
          <p:cNvSpPr txBox="1"/>
          <p:nvPr/>
        </p:nvSpPr>
        <p:spPr>
          <a:xfrm>
            <a:off x="457172" y="205014"/>
            <a:ext cx="8228400" cy="43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3700" b="0" i="0" u="none" strike="noStrike" cap="none">
                <a:solidFill>
                  <a:srgbClr val="FFFFFF"/>
                </a:solidFill>
                <a:latin typeface="Arial"/>
                <a:ea typeface="Arial"/>
                <a:cs typeface="Arial"/>
                <a:sym typeface="Arial"/>
              </a:rPr>
              <a:t>First order</a:t>
            </a:r>
            <a:r>
              <a:rPr lang="en" sz="3700" b="0" i="0" u="none" strike="noStrike" cap="none">
                <a:latin typeface="Arial"/>
                <a:ea typeface="Arial"/>
                <a:cs typeface="Arial"/>
                <a:sym typeface="Arial"/>
              </a:rPr>
              <a:t> </a:t>
            </a:r>
            <a:r>
              <a:rPr lang="en" sz="3700" b="0" i="0" u="none" strike="noStrike" cap="none">
                <a:solidFill>
                  <a:srgbClr val="FFFFFF"/>
                </a:solidFill>
                <a:latin typeface="Arial"/>
                <a:ea typeface="Arial"/>
                <a:cs typeface="Arial"/>
                <a:sym typeface="Arial"/>
              </a:rPr>
              <a:t>neurons</a:t>
            </a:r>
            <a:endParaRPr sz="3700" b="0" i="0" u="none" strike="noStrike" cap="none">
              <a:latin typeface="Arial"/>
              <a:ea typeface="Arial"/>
              <a:cs typeface="Arial"/>
              <a:sym typeface="Arial"/>
            </a:endParaRPr>
          </a:p>
        </p:txBody>
      </p:sp>
      <p:pic>
        <p:nvPicPr>
          <p:cNvPr id="241" name="Google Shape;241;p47"/>
          <p:cNvPicPr preferRelativeResize="0"/>
          <p:nvPr/>
        </p:nvPicPr>
        <p:blipFill rotWithShape="1">
          <a:blip r:embed="rId3">
            <a:alphaModFix/>
          </a:blip>
          <a:srcRect/>
          <a:stretch/>
        </p:blipFill>
        <p:spPr>
          <a:xfrm>
            <a:off x="1499253" y="726821"/>
            <a:ext cx="6353225" cy="3562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8"/>
          <p:cNvSpPr txBox="1"/>
          <p:nvPr/>
        </p:nvSpPr>
        <p:spPr>
          <a:xfrm>
            <a:off x="457172" y="205014"/>
            <a:ext cx="8228400" cy="43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3700" b="0" i="0" u="none" strike="noStrike" cap="none">
                <a:solidFill>
                  <a:schemeClr val="tx1"/>
                </a:solidFill>
                <a:latin typeface="Arial"/>
                <a:ea typeface="Arial"/>
                <a:cs typeface="Arial"/>
                <a:sym typeface="Arial"/>
              </a:rPr>
              <a:t>Second Order Neurons</a:t>
            </a:r>
            <a:endParaRPr sz="3700" b="0" i="0" u="none" strike="noStrike" cap="none">
              <a:solidFill>
                <a:schemeClr val="tx1"/>
              </a:solidFill>
              <a:latin typeface="Arial"/>
              <a:ea typeface="Arial"/>
              <a:cs typeface="Arial"/>
              <a:sym typeface="Arial"/>
            </a:endParaRPr>
          </a:p>
        </p:txBody>
      </p:sp>
      <p:sp>
        <p:nvSpPr>
          <p:cNvPr id="247" name="Google Shape;247;p48"/>
          <p:cNvSpPr txBox="1"/>
          <p:nvPr/>
        </p:nvSpPr>
        <p:spPr>
          <a:xfrm>
            <a:off x="457172" y="1203631"/>
            <a:ext cx="4015200" cy="2982900"/>
          </a:xfrm>
          <a:prstGeom prst="rect">
            <a:avLst/>
          </a:prstGeom>
          <a:noFill/>
          <a:ln>
            <a:noFill/>
          </a:ln>
        </p:spPr>
        <p:txBody>
          <a:bodyPr spcFirstLastPara="1" wrap="square" lIns="0" tIns="0" rIns="0" bIns="0" anchor="t" anchorCtr="0">
            <a:normAutofit fontScale="70000" lnSpcReduction="20000"/>
          </a:bodyPr>
          <a:lstStyle/>
          <a:p>
            <a:pPr marL="355600" marR="0" lvl="0" indent="-276225" algn="l" rtl="0">
              <a:spcBef>
                <a:spcPts val="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Y1 and Y5 receptors </a:t>
            </a:r>
            <a:endParaRPr lang="en-US" sz="2700" b="0" i="0" u="none" strike="noStrike" cap="none">
              <a:solidFill>
                <a:srgbClr val="FF0000"/>
              </a:solidFill>
              <a:latin typeface="Arial"/>
              <a:ea typeface="Arial"/>
              <a:cs typeface="Arial"/>
            </a:endParaRPr>
          </a:p>
          <a:p>
            <a:pPr marL="355600" marR="0" lvl="0" indent="-276225" algn="l" rtl="0">
              <a:spcBef>
                <a:spcPts val="120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Activated by NPY and </a:t>
            </a:r>
            <a:r>
              <a:rPr lang="en" sz="2700" b="0" i="0" u="none" strike="noStrike" cap="none" err="1">
                <a:solidFill>
                  <a:srgbClr val="FF0000"/>
                </a:solidFill>
                <a:latin typeface="Arial"/>
                <a:ea typeface="Arial"/>
                <a:cs typeface="Arial"/>
                <a:sym typeface="Arial"/>
              </a:rPr>
              <a:t>AgRP</a:t>
            </a:r>
            <a:endParaRPr sz="2700" b="0" i="0" u="none" strike="noStrike" cap="none">
              <a:solidFill>
                <a:srgbClr val="FF0000"/>
              </a:solidFill>
              <a:latin typeface="Arial"/>
              <a:ea typeface="Arial"/>
              <a:cs typeface="Arial"/>
            </a:endParaRPr>
          </a:p>
          <a:p>
            <a:pPr marL="355600" marR="0" lvl="0" indent="-276225" algn="l" rtl="0">
              <a:spcBef>
                <a:spcPts val="1200"/>
              </a:spcBef>
              <a:spcAft>
                <a:spcPts val="0"/>
              </a:spcAft>
              <a:buClr>
                <a:srgbClr val="000000"/>
              </a:buClr>
              <a:buSzPct val="44444"/>
              <a:buFont typeface="Noto Sans Symbols"/>
              <a:buChar char="●"/>
            </a:pPr>
            <a:r>
              <a:rPr lang="en" sz="2700" b="0" i="0" u="none" strike="noStrike" cap="none" err="1">
                <a:solidFill>
                  <a:srgbClr val="FF0000"/>
                </a:solidFill>
                <a:latin typeface="Arial"/>
                <a:ea typeface="Arial"/>
                <a:cs typeface="Arial"/>
                <a:sym typeface="Arial"/>
              </a:rPr>
              <a:t>AgRP</a:t>
            </a:r>
            <a:r>
              <a:rPr lang="en" sz="2700" b="0" i="0" u="none" strike="noStrike" cap="none" dirty="0">
                <a:solidFill>
                  <a:srgbClr val="FF0000"/>
                </a:solidFill>
                <a:latin typeface="Arial"/>
                <a:ea typeface="Arial"/>
                <a:cs typeface="Arial"/>
                <a:sym typeface="Arial"/>
              </a:rPr>
              <a:t> also inhibits MC4 pathway</a:t>
            </a:r>
            <a:endParaRPr sz="2700" b="0" i="0" u="none" strike="noStrike" cap="none">
              <a:solidFill>
                <a:srgbClr val="FF0000"/>
              </a:solidFill>
              <a:latin typeface="Arial"/>
              <a:ea typeface="Arial"/>
              <a:cs typeface="Arial"/>
            </a:endParaRPr>
          </a:p>
          <a:p>
            <a:pPr marL="355600" marR="0" lvl="0" indent="-276225" algn="l" rtl="0">
              <a:spcBef>
                <a:spcPts val="1200"/>
              </a:spcBef>
              <a:spcAft>
                <a:spcPts val="0"/>
              </a:spcAft>
              <a:buClr>
                <a:srgbClr val="000000"/>
              </a:buClr>
              <a:buSzPct val="44444"/>
              <a:buFont typeface="Noto Sans Symbols"/>
              <a:buChar char="●"/>
            </a:pPr>
            <a:r>
              <a:rPr lang="en" sz="2700" b="0" i="0" u="none" strike="noStrike" cap="none" dirty="0">
                <a:solidFill>
                  <a:srgbClr val="FF0000"/>
                </a:solidFill>
                <a:latin typeface="Arial"/>
                <a:ea typeface="Arial"/>
                <a:cs typeface="Arial"/>
                <a:sym typeface="Arial"/>
              </a:rPr>
              <a:t>Y1 causes MCH release→ sensory processing, anxiety, aggression, feeding, pleasure, reward, learning</a:t>
            </a:r>
            <a:endParaRPr sz="2700" b="0" i="0" u="none" strike="noStrike" cap="none">
              <a:solidFill>
                <a:srgbClr val="FF0000"/>
              </a:solidFill>
              <a:latin typeface="Arial"/>
              <a:ea typeface="Arial"/>
              <a:cs typeface="Arial"/>
            </a:endParaRPr>
          </a:p>
          <a:p>
            <a:pPr marL="355600" indent="-276225">
              <a:spcBef>
                <a:spcPts val="1200"/>
              </a:spcBef>
              <a:buSzPct val="44444"/>
              <a:buFont typeface="Noto Sans Symbols"/>
              <a:buChar char="●"/>
            </a:pPr>
            <a:r>
              <a:rPr lang="en" sz="2700" b="0" i="0" u="none" strike="noStrike" cap="none" dirty="0">
                <a:solidFill>
                  <a:srgbClr val="FF0000"/>
                </a:solidFill>
                <a:latin typeface="Arial"/>
                <a:ea typeface="Arial"/>
                <a:cs typeface="Arial"/>
                <a:sym typeface="Arial"/>
              </a:rPr>
              <a:t>Y2 causes orexin A&amp;B release→</a:t>
            </a:r>
            <a:r>
              <a:rPr lang="en" sz="2700" dirty="0">
                <a:solidFill>
                  <a:srgbClr val="FF0000"/>
                </a:solidFill>
              </a:rPr>
              <a:t> </a:t>
            </a:r>
            <a:r>
              <a:rPr lang="en" sz="2700" b="0" i="0" u="none" strike="noStrike" cap="none" dirty="0">
                <a:solidFill>
                  <a:srgbClr val="FF0000"/>
                </a:solidFill>
                <a:latin typeface="Arial"/>
                <a:ea typeface="Arial"/>
                <a:cs typeface="Arial"/>
                <a:sym typeface="Arial"/>
              </a:rPr>
              <a:t>increased arousal, hunt for food </a:t>
            </a:r>
            <a:endParaRPr sz="2700" b="0" i="0" u="none" strike="noStrike" cap="none" dirty="0">
              <a:solidFill>
                <a:srgbClr val="FF0000"/>
              </a:solidFill>
              <a:latin typeface="Arial"/>
              <a:ea typeface="Arial"/>
              <a:cs typeface="Arial"/>
            </a:endParaRPr>
          </a:p>
          <a:p>
            <a:pPr marL="355600" marR="0" lvl="0" indent="-228600" algn="l" rtl="0">
              <a:spcBef>
                <a:spcPts val="1200"/>
              </a:spcBef>
              <a:spcAft>
                <a:spcPts val="0"/>
              </a:spcAft>
              <a:buClr>
                <a:srgbClr val="000000"/>
              </a:buClr>
              <a:buSzPct val="44444"/>
              <a:buFont typeface="Noto Sans Symbols"/>
              <a:buNone/>
            </a:pPr>
            <a:endParaRPr sz="2700" b="0" i="0" u="none" strike="noStrike" cap="none">
              <a:solidFill>
                <a:srgbClr val="0066CC"/>
              </a:solidFill>
              <a:latin typeface="Arial"/>
              <a:ea typeface="Arial"/>
              <a:cs typeface="Arial"/>
              <a:sym typeface="Arial"/>
            </a:endParaRPr>
          </a:p>
        </p:txBody>
      </p:sp>
      <p:sp>
        <p:nvSpPr>
          <p:cNvPr id="248" name="Google Shape;248;p48"/>
          <p:cNvSpPr txBox="1"/>
          <p:nvPr/>
        </p:nvSpPr>
        <p:spPr>
          <a:xfrm>
            <a:off x="4673600" y="1203631"/>
            <a:ext cx="4015200" cy="2982900"/>
          </a:xfrm>
          <a:prstGeom prst="rect">
            <a:avLst/>
          </a:prstGeom>
          <a:noFill/>
          <a:ln>
            <a:noFill/>
          </a:ln>
        </p:spPr>
        <p:txBody>
          <a:bodyPr spcFirstLastPara="1" wrap="square" lIns="0" tIns="0" rIns="0" bIns="0" anchor="t" anchorCtr="0">
            <a:normAutofit/>
          </a:bodyPr>
          <a:lstStyle/>
          <a:p>
            <a:pPr marL="355600" marR="0" lvl="0" indent="-266700" algn="l" rtl="0">
              <a:spcBef>
                <a:spcPts val="0"/>
              </a:spcBef>
              <a:spcAft>
                <a:spcPts val="0"/>
              </a:spcAft>
              <a:buClr>
                <a:srgbClr val="000000"/>
              </a:buClr>
              <a:buSzPts val="1200"/>
              <a:buFont typeface="Noto Sans Symbols"/>
              <a:buChar char="●"/>
            </a:pPr>
            <a:r>
              <a:rPr lang="en" sz="2000" b="0" i="0" u="none" strike="noStrike" cap="none" dirty="0">
                <a:solidFill>
                  <a:srgbClr val="002060"/>
                </a:solidFill>
                <a:latin typeface="Arial"/>
                <a:ea typeface="Arial"/>
                <a:cs typeface="Arial"/>
                <a:sym typeface="Arial"/>
              </a:rPr>
              <a:t>MC3&amp;4 receptors</a:t>
            </a:r>
            <a:endParaRPr lang="en-US" sz="2000" b="0" i="0" u="none" strike="noStrike" cap="none" dirty="0">
              <a:solidFill>
                <a:srgbClr val="002060"/>
              </a:solidFill>
              <a:latin typeface="Arial"/>
              <a:ea typeface="Arial"/>
              <a:cs typeface="Arial"/>
            </a:endParaRPr>
          </a:p>
          <a:p>
            <a:pPr marL="355600" marR="0" lvl="0" indent="-266700" algn="l" rtl="0">
              <a:spcBef>
                <a:spcPts val="1200"/>
              </a:spcBef>
              <a:spcAft>
                <a:spcPts val="0"/>
              </a:spcAft>
              <a:buClr>
                <a:srgbClr val="000000"/>
              </a:buClr>
              <a:buSzPts val="1200"/>
              <a:buFont typeface="Noto Sans Symbols"/>
              <a:buChar char="●"/>
            </a:pPr>
            <a:r>
              <a:rPr lang="en" sz="2000" b="0" i="0" u="none" strike="noStrike" cap="none" dirty="0">
                <a:solidFill>
                  <a:srgbClr val="002060"/>
                </a:solidFill>
                <a:latin typeface="Arial"/>
                <a:ea typeface="Arial"/>
                <a:cs typeface="Arial"/>
                <a:sym typeface="Arial"/>
              </a:rPr>
              <a:t>Activated by </a:t>
            </a:r>
            <a:r>
              <a:rPr lang="en" sz="2000" b="0" i="0" u="none" strike="noStrike" cap="none" err="1">
                <a:solidFill>
                  <a:srgbClr val="002060"/>
                </a:solidFill>
                <a:latin typeface="Arial"/>
                <a:ea typeface="Arial"/>
                <a:cs typeface="Arial"/>
                <a:sym typeface="Arial"/>
              </a:rPr>
              <a:t>aMSH</a:t>
            </a:r>
            <a:endParaRPr sz="2000" b="0" i="0" u="none" strike="noStrike" cap="none">
              <a:solidFill>
                <a:srgbClr val="002060"/>
              </a:solidFill>
              <a:latin typeface="Arial"/>
              <a:ea typeface="Arial"/>
              <a:cs typeface="Arial"/>
            </a:endParaRPr>
          </a:p>
          <a:p>
            <a:pPr marL="355600" marR="0" lvl="0" indent="-266700" algn="l" rtl="0">
              <a:spcBef>
                <a:spcPts val="1200"/>
              </a:spcBef>
              <a:spcAft>
                <a:spcPts val="0"/>
              </a:spcAft>
              <a:buClr>
                <a:srgbClr val="000000"/>
              </a:buClr>
              <a:buSzPts val="1200"/>
              <a:buFont typeface="Noto Sans Symbols"/>
              <a:buChar char="●"/>
            </a:pPr>
            <a:r>
              <a:rPr lang="en" sz="2000" b="0" i="0" u="none" strike="noStrike" cap="none" dirty="0">
                <a:solidFill>
                  <a:srgbClr val="002060"/>
                </a:solidFill>
                <a:latin typeface="Arial"/>
                <a:ea typeface="Arial"/>
                <a:cs typeface="Arial"/>
                <a:sym typeface="Arial"/>
              </a:rPr>
              <a:t>Causes decreased appetite, increased energy expenditure</a:t>
            </a:r>
            <a:endParaRPr sz="2000" b="0" i="0" u="none" strike="noStrike" cap="none" dirty="0">
              <a:solidFill>
                <a:srgbClr val="00206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11" name="Straight Connector 10">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25" name="Straight Connector 24">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5" name="Rectangle 34">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board with writing on it&#10;&#10;AI-generated content may be incorrect.">
            <a:extLst>
              <a:ext uri="{FF2B5EF4-FFF2-40B4-BE49-F238E27FC236}">
                <a16:creationId xmlns:a16="http://schemas.microsoft.com/office/drawing/2014/main" id="{839DF223-B57B-2154-350C-589D1662D37A}"/>
              </a:ext>
            </a:extLst>
          </p:cNvPr>
          <p:cNvPicPr>
            <a:picLocks noChangeAspect="1"/>
          </p:cNvPicPr>
          <p:nvPr/>
        </p:nvPicPr>
        <p:blipFill>
          <a:blip r:embed="rId2"/>
          <a:stretch>
            <a:fillRect/>
          </a:stretch>
        </p:blipFill>
        <p:spPr>
          <a:xfrm rot="10800000">
            <a:off x="1741000" y="394128"/>
            <a:ext cx="5663406" cy="4346692"/>
          </a:xfrm>
          <a:prstGeom prst="rect">
            <a:avLst/>
          </a:prstGeom>
        </p:spPr>
      </p:pic>
    </p:spTree>
    <p:extLst>
      <p:ext uri="{BB962C8B-B14F-4D97-AF65-F5344CB8AC3E}">
        <p14:creationId xmlns:p14="http://schemas.microsoft.com/office/powerpoint/2010/main" val="3569683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Text Placeholder 2">
            <a:extLst>
              <a:ext uri="{FF2B5EF4-FFF2-40B4-BE49-F238E27FC236}">
                <a16:creationId xmlns:a16="http://schemas.microsoft.com/office/drawing/2014/main" id="{98A08DF7-6D3D-951A-DE92-15A2721F9A47}"/>
              </a:ext>
            </a:extLst>
          </p:cNvPr>
          <p:cNvSpPr>
            <a:spLocks noGrp="1"/>
          </p:cNvSpPr>
          <p:nvPr>
            <p:ph type="body" idx="1"/>
          </p:nvPr>
        </p:nvSpPr>
        <p:spPr>
          <a:xfrm>
            <a:off x="1130300" y="3038124"/>
            <a:ext cx="5825202" cy="822675"/>
          </a:xfrm>
        </p:spPr>
        <p:txBody>
          <a:bodyPr vert="horz" lIns="91440" tIns="45720" rIns="91440" bIns="45720" rtlCol="0" anchor="t">
            <a:normAutofit/>
          </a:bodyPr>
          <a:lstStyle/>
          <a:p>
            <a:pPr algn="r"/>
            <a:endParaRPr lang="en-US" sz="1800">
              <a:solidFill>
                <a:schemeClr val="tx1"/>
              </a:solidFill>
            </a:endParaRPr>
          </a:p>
        </p:txBody>
      </p:sp>
      <p:sp>
        <p:nvSpPr>
          <p:cNvPr id="2" name="Title 1">
            <a:extLst>
              <a:ext uri="{FF2B5EF4-FFF2-40B4-BE49-F238E27FC236}">
                <a16:creationId xmlns:a16="http://schemas.microsoft.com/office/drawing/2014/main" id="{6D527D63-3AF7-74C7-EB1F-58FA2233132F}"/>
              </a:ext>
            </a:extLst>
          </p:cNvPr>
          <p:cNvSpPr>
            <a:spLocks noGrp="1"/>
          </p:cNvSpPr>
          <p:nvPr>
            <p:ph type="title"/>
          </p:nvPr>
        </p:nvSpPr>
        <p:spPr>
          <a:xfrm>
            <a:off x="1130300" y="1803400"/>
            <a:ext cx="5825202" cy="1234727"/>
          </a:xfrm>
        </p:spPr>
        <p:txBody>
          <a:bodyPr vert="horz" lIns="91440" tIns="45720" rIns="91440" bIns="45720" rtlCol="0" anchor="b">
            <a:normAutofit/>
          </a:bodyPr>
          <a:lstStyle/>
          <a:p>
            <a:pPr algn="r"/>
            <a:r>
              <a:rPr lang="en-US" sz="5400"/>
              <a:t>Eating Disorders</a:t>
            </a:r>
          </a:p>
        </p:txBody>
      </p:sp>
    </p:spTree>
    <p:extLst>
      <p:ext uri="{BB962C8B-B14F-4D97-AF65-F5344CB8AC3E}">
        <p14:creationId xmlns:p14="http://schemas.microsoft.com/office/powerpoint/2010/main" val="3180892789"/>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52"/>
        <p:cNvGrpSpPr/>
        <p:nvPr/>
      </p:nvGrpSpPr>
      <p:grpSpPr>
        <a:xfrm>
          <a:off x="0" y="0"/>
          <a:ext cx="0" cy="0"/>
          <a:chOff x="0" y="0"/>
          <a:chExt cx="0" cy="0"/>
        </a:xfrm>
      </p:grpSpPr>
      <p:sp useBgFill="1">
        <p:nvSpPr>
          <p:cNvPr id="284" name="Rectangle 28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6" name="Rectangle 28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8" name="Straight Connector 28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0" name="Straight Connector 28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2761059"/>
            <a:ext cx="3572669"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9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6350"/>
            <a:ext cx="2255512"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6" name="Isosceles Triangle 29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2286000"/>
            <a:ext cx="2444750"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0" name="Isosceles Triangle 29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2692400"/>
            <a:ext cx="1362870"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3" name="Google Shape;253;p49"/>
          <p:cNvSpPr txBox="1"/>
          <p:nvPr/>
        </p:nvSpPr>
        <p:spPr>
          <a:xfrm>
            <a:off x="508000" y="457200"/>
            <a:ext cx="2882531" cy="3881718"/>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tx1">
                    <a:lumMod val="85000"/>
                    <a:lumOff val="15000"/>
                  </a:schemeClr>
                </a:solidFill>
                <a:latin typeface="+mj-lt"/>
                <a:ea typeface="+mj-ea"/>
                <a:cs typeface="+mj-cs"/>
                <a:sym typeface="Arial"/>
              </a:rPr>
              <a:t>Eating Disorders</a:t>
            </a:r>
          </a:p>
        </p:txBody>
      </p:sp>
      <p:sp>
        <p:nvSpPr>
          <p:cNvPr id="302" name="Freeform: Shape 301">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6350"/>
            <a:ext cx="5332385" cy="5149850"/>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4" name="Google Shape;254;p49"/>
          <p:cNvSpPr txBox="1"/>
          <p:nvPr/>
        </p:nvSpPr>
        <p:spPr>
          <a:xfrm>
            <a:off x="4587063" y="457200"/>
            <a:ext cx="4133472" cy="3881718"/>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Binge eating disorder</a:t>
            </a:r>
          </a:p>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Night eating syndrome </a:t>
            </a:r>
          </a:p>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Grazing</a:t>
            </a:r>
          </a:p>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Bulimia Nervosa</a:t>
            </a:r>
          </a:p>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Anorexia Nervosa</a:t>
            </a:r>
          </a:p>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Sleep related eating disorder (parasomnia)**</a:t>
            </a:r>
          </a:p>
        </p:txBody>
      </p:sp>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8"/>
        <p:cNvGrpSpPr/>
        <p:nvPr/>
      </p:nvGrpSpPr>
      <p:grpSpPr>
        <a:xfrm>
          <a:off x="0" y="0"/>
          <a:ext cx="0" cy="0"/>
          <a:chOff x="0" y="0"/>
          <a:chExt cx="0" cy="0"/>
        </a:xfrm>
      </p:grpSpPr>
      <p:sp useBgFill="1">
        <p:nvSpPr>
          <p:cNvPr id="288" name="Rectangle 28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Google Shape;260;p50"/>
          <p:cNvSpPr txBox="1"/>
          <p:nvPr/>
        </p:nvSpPr>
        <p:spPr>
          <a:xfrm>
            <a:off x="508000" y="939800"/>
            <a:ext cx="4616450" cy="3263899"/>
          </a:xfrm>
          <a:prstGeom prst="rect">
            <a:avLst/>
          </a:prstGeom>
        </p:spPr>
        <p:txBody>
          <a:bodyPr spcFirstLastPara="1" vert="horz" lIns="91440" tIns="45720" rIns="91440" bIns="45720" rtlCol="0" anchor="ctr" anchorCtr="0">
            <a:normAutofit/>
          </a:bodyPr>
          <a:lstStyle/>
          <a:p>
            <a:pPr marL="374650" indent="-285750" defTabSz="457200">
              <a:lnSpc>
                <a:spcPct val="90000"/>
              </a:lnSpc>
              <a:spcBef>
                <a:spcPts val="1000"/>
              </a:spcBef>
              <a:buClr>
                <a:schemeClr val="accent1"/>
              </a:buClr>
              <a:buSzPct val="80000"/>
              <a:buFont typeface="Wingdings 3" charset="2"/>
              <a:buChar char=""/>
            </a:pPr>
            <a:r>
              <a:rPr lang="en-US" sz="1300" kern="1200">
                <a:solidFill>
                  <a:schemeClr val="tx1">
                    <a:lumMod val="75000"/>
                    <a:lumOff val="25000"/>
                  </a:schemeClr>
                </a:solidFill>
                <a:latin typeface="+mn-lt"/>
                <a:ea typeface="+mn-ea"/>
                <a:cs typeface="+mn-cs"/>
              </a:rPr>
              <a:t>-</a:t>
            </a:r>
            <a:r>
              <a:rPr lang="en-US" sz="1300" b="0" strike="noStrike" kern="1200">
                <a:solidFill>
                  <a:schemeClr val="tx1">
                    <a:lumMod val="75000"/>
                    <a:lumOff val="25000"/>
                  </a:schemeClr>
                </a:solidFill>
                <a:latin typeface="+mn-lt"/>
                <a:ea typeface="+mn-ea"/>
                <a:cs typeface="+mn-cs"/>
                <a:sym typeface="Arial"/>
              </a:rPr>
              <a:t>Most common. </a:t>
            </a:r>
            <a:endParaRPr lang="en-US" sz="1300" kern="1200">
              <a:solidFill>
                <a:schemeClr val="tx1">
                  <a:lumMod val="75000"/>
                  <a:lumOff val="25000"/>
                </a:schemeClr>
              </a:solidFill>
              <a:latin typeface="+mn-lt"/>
              <a:ea typeface="+mn-ea"/>
              <a:cs typeface="+mn-cs"/>
            </a:endParaRPr>
          </a:p>
          <a:p>
            <a:pPr marL="374650" marR="0" lvl="0" indent="-285750" defTabSz="457200">
              <a:lnSpc>
                <a:spcPct val="90000"/>
              </a:lnSpc>
              <a:spcBef>
                <a:spcPts val="1000"/>
              </a:spcBef>
              <a:buClr>
                <a:schemeClr val="accent1"/>
              </a:buClr>
              <a:buSzPct val="80000"/>
              <a:buFont typeface="Wingdings 3" charset="2"/>
              <a:buChar char=""/>
            </a:pPr>
            <a:r>
              <a:rPr lang="en-US" sz="1300" kern="1200">
                <a:solidFill>
                  <a:schemeClr val="tx1">
                    <a:lumMod val="75000"/>
                    <a:lumOff val="25000"/>
                  </a:schemeClr>
                </a:solidFill>
                <a:latin typeface="+mn-lt"/>
                <a:ea typeface="+mn-ea"/>
                <a:cs typeface="+mn-cs"/>
              </a:rPr>
              <a:t>-</a:t>
            </a:r>
            <a:r>
              <a:rPr lang="en-US" sz="1300" b="0" strike="noStrike" kern="1200">
                <a:solidFill>
                  <a:schemeClr val="tx1">
                    <a:lumMod val="75000"/>
                    <a:lumOff val="25000"/>
                  </a:schemeClr>
                </a:solidFill>
                <a:latin typeface="+mn-lt"/>
                <a:ea typeface="+mn-ea"/>
                <a:cs typeface="+mn-cs"/>
                <a:sym typeface="Arial"/>
              </a:rPr>
              <a:t>30% in weight control programs</a:t>
            </a:r>
            <a:endParaRPr lang="en-US" sz="1300" kern="1200">
              <a:solidFill>
                <a:schemeClr val="tx1">
                  <a:lumMod val="75000"/>
                  <a:lumOff val="25000"/>
                </a:schemeClr>
              </a:solidFill>
              <a:latin typeface="+mn-lt"/>
              <a:ea typeface="+mn-ea"/>
              <a:cs typeface="+mn-cs"/>
            </a:endParaRPr>
          </a:p>
          <a:p>
            <a:pPr marL="374650" indent="-285750" defTabSz="457200">
              <a:lnSpc>
                <a:spcPct val="90000"/>
              </a:lnSpc>
              <a:spcBef>
                <a:spcPts val="1000"/>
              </a:spcBef>
              <a:buClr>
                <a:schemeClr val="accent1"/>
              </a:buClr>
              <a:buSzPct val="80000"/>
              <a:buFont typeface="Wingdings 3" charset="2"/>
              <a:buChar char=""/>
            </a:pPr>
            <a:r>
              <a:rPr lang="en-US" sz="1300" kern="1200">
                <a:solidFill>
                  <a:schemeClr val="tx1">
                    <a:lumMod val="75000"/>
                    <a:lumOff val="25000"/>
                  </a:schemeClr>
                </a:solidFill>
                <a:latin typeface="+mn-lt"/>
                <a:ea typeface="+mn-ea"/>
                <a:cs typeface="+mn-cs"/>
              </a:rPr>
              <a:t>-</a:t>
            </a:r>
            <a:r>
              <a:rPr lang="en-US" sz="1300" b="0" strike="noStrike" kern="1200">
                <a:solidFill>
                  <a:schemeClr val="tx1">
                    <a:lumMod val="75000"/>
                    <a:lumOff val="25000"/>
                  </a:schemeClr>
                </a:solidFill>
                <a:latin typeface="+mn-lt"/>
                <a:ea typeface="+mn-ea"/>
                <a:cs typeface="+mn-cs"/>
                <a:sym typeface="Arial"/>
              </a:rPr>
              <a:t>Recurrent episodes of binge eating marked by</a:t>
            </a:r>
            <a:r>
              <a:rPr lang="en-US" sz="1300" kern="1200">
                <a:solidFill>
                  <a:schemeClr val="tx1">
                    <a:lumMod val="75000"/>
                    <a:lumOff val="25000"/>
                  </a:schemeClr>
                </a:solidFill>
                <a:latin typeface="+mn-lt"/>
                <a:ea typeface="+mn-ea"/>
                <a:cs typeface="+mn-cs"/>
              </a:rPr>
              <a:t>: </a:t>
            </a:r>
            <a:endParaRPr lang="en-US" sz="1300" b="0" strike="noStrike" kern="1200">
              <a:solidFill>
                <a:schemeClr val="tx1">
                  <a:lumMod val="75000"/>
                  <a:lumOff val="25000"/>
                </a:schemeClr>
              </a:solidFill>
              <a:latin typeface="+mn-lt"/>
              <a:ea typeface="+mn-ea"/>
              <a:cs typeface="+mn-cs"/>
            </a:endParaRPr>
          </a:p>
          <a:p>
            <a:pPr marL="736600" marR="0" lvl="1" indent="-285750" defTabSz="457200">
              <a:lnSpc>
                <a:spcPct val="90000"/>
              </a:lnSpc>
              <a:spcBef>
                <a:spcPts val="1000"/>
              </a:spcBef>
              <a:buClr>
                <a:schemeClr val="accent1"/>
              </a:buClr>
              <a:buSzPct val="80000"/>
              <a:buFont typeface="Wingdings 3" charset="2"/>
              <a:buChar char=""/>
            </a:pPr>
            <a:r>
              <a:rPr lang="en-US" sz="1300" b="0" i="0" u="none" strike="noStrike" kern="1200" cap="none">
                <a:solidFill>
                  <a:schemeClr val="tx1">
                    <a:lumMod val="75000"/>
                    <a:lumOff val="25000"/>
                  </a:schemeClr>
                </a:solidFill>
                <a:latin typeface="+mn-lt"/>
                <a:ea typeface="+mn-ea"/>
                <a:cs typeface="+mn-cs"/>
                <a:sym typeface="Arial"/>
              </a:rPr>
              <a:t>Eating large amount in a discrete period of time</a:t>
            </a:r>
            <a:endParaRPr lang="en-US" sz="1300" b="0" i="0" u="none" strike="noStrike" kern="1200" cap="none">
              <a:solidFill>
                <a:schemeClr val="tx1">
                  <a:lumMod val="75000"/>
                  <a:lumOff val="25000"/>
                </a:schemeClr>
              </a:solidFill>
              <a:latin typeface="+mn-lt"/>
              <a:ea typeface="+mn-ea"/>
              <a:cs typeface="+mn-cs"/>
            </a:endParaRPr>
          </a:p>
          <a:p>
            <a:pPr marL="736600" marR="0" lvl="1" indent="-285750" defTabSz="457200">
              <a:lnSpc>
                <a:spcPct val="90000"/>
              </a:lnSpc>
              <a:spcBef>
                <a:spcPts val="1000"/>
              </a:spcBef>
              <a:buClr>
                <a:schemeClr val="accent1"/>
              </a:buClr>
              <a:buSzPct val="80000"/>
              <a:buFont typeface="Wingdings 3" charset="2"/>
              <a:buChar char=""/>
            </a:pPr>
            <a:r>
              <a:rPr lang="en-US" sz="1300" b="0" i="0" u="none" strike="noStrike" kern="1200" cap="none">
                <a:solidFill>
                  <a:schemeClr val="tx1">
                    <a:lumMod val="75000"/>
                    <a:lumOff val="25000"/>
                  </a:schemeClr>
                </a:solidFill>
                <a:latin typeface="+mn-lt"/>
                <a:ea typeface="+mn-ea"/>
                <a:cs typeface="+mn-cs"/>
                <a:sym typeface="Arial"/>
              </a:rPr>
              <a:t>A sense of lack of control with eating during the time</a:t>
            </a:r>
            <a:endParaRPr lang="en-US" sz="1300" b="0" i="0" u="none" strike="noStrike" kern="1200" cap="none">
              <a:solidFill>
                <a:schemeClr val="tx1">
                  <a:lumMod val="75000"/>
                  <a:lumOff val="25000"/>
                </a:schemeClr>
              </a:solidFill>
              <a:latin typeface="+mn-lt"/>
              <a:ea typeface="+mn-ea"/>
              <a:cs typeface="+mn-cs"/>
            </a:endParaRPr>
          </a:p>
          <a:p>
            <a:pPr marL="374650" marR="0" lvl="0" indent="-285750" defTabSz="457200">
              <a:lnSpc>
                <a:spcPct val="90000"/>
              </a:lnSpc>
              <a:spcBef>
                <a:spcPts val="1000"/>
              </a:spcBef>
              <a:buClr>
                <a:schemeClr val="accent1"/>
              </a:buClr>
              <a:buSzPct val="80000"/>
              <a:buFont typeface="Wingdings 3" charset="2"/>
              <a:buChar char=""/>
            </a:pPr>
            <a:r>
              <a:rPr lang="en-US" sz="1300" kern="1200">
                <a:solidFill>
                  <a:schemeClr val="tx1">
                    <a:lumMod val="75000"/>
                    <a:lumOff val="25000"/>
                  </a:schemeClr>
                </a:solidFill>
                <a:latin typeface="+mn-lt"/>
                <a:ea typeface="+mn-ea"/>
                <a:cs typeface="+mn-cs"/>
              </a:rPr>
              <a:t>-</a:t>
            </a:r>
            <a:r>
              <a:rPr lang="en-US" sz="1300" b="0" strike="noStrike" kern="1200">
                <a:solidFill>
                  <a:schemeClr val="tx1">
                    <a:lumMod val="75000"/>
                    <a:lumOff val="25000"/>
                  </a:schemeClr>
                </a:solidFill>
                <a:latin typeface="+mn-lt"/>
                <a:ea typeface="+mn-ea"/>
                <a:cs typeface="+mn-cs"/>
                <a:sym typeface="Arial"/>
              </a:rPr>
              <a:t>Associated with 3 or more</a:t>
            </a:r>
            <a:r>
              <a:rPr lang="en-US" sz="1300" kern="1200">
                <a:solidFill>
                  <a:schemeClr val="tx1">
                    <a:lumMod val="75000"/>
                    <a:lumOff val="25000"/>
                  </a:schemeClr>
                </a:solidFill>
                <a:latin typeface="+mn-lt"/>
                <a:ea typeface="+mn-ea"/>
                <a:cs typeface="+mn-cs"/>
              </a:rPr>
              <a:t>:</a:t>
            </a:r>
            <a:endParaRPr lang="en-US" sz="1300" b="0" strike="noStrike" kern="1200">
              <a:solidFill>
                <a:schemeClr val="tx1">
                  <a:lumMod val="75000"/>
                  <a:lumOff val="25000"/>
                </a:schemeClr>
              </a:solidFill>
              <a:latin typeface="+mn-lt"/>
              <a:ea typeface="+mn-ea"/>
              <a:cs typeface="+mn-cs"/>
            </a:endParaRPr>
          </a:p>
          <a:p>
            <a:pPr marL="736600" marR="0" lvl="1" indent="-285750" defTabSz="457200">
              <a:lnSpc>
                <a:spcPct val="90000"/>
              </a:lnSpc>
              <a:spcBef>
                <a:spcPts val="1000"/>
              </a:spcBef>
              <a:buClr>
                <a:schemeClr val="accent1"/>
              </a:buClr>
              <a:buSzPct val="80000"/>
              <a:buFont typeface="Wingdings 3" charset="2"/>
              <a:buChar char=""/>
            </a:pPr>
            <a:r>
              <a:rPr lang="en-US" sz="1300" b="0" i="0" u="none" strike="noStrike" kern="1200" cap="none">
                <a:solidFill>
                  <a:schemeClr val="tx1">
                    <a:lumMod val="75000"/>
                    <a:lumOff val="25000"/>
                  </a:schemeClr>
                </a:solidFill>
                <a:latin typeface="+mn-lt"/>
                <a:ea typeface="+mn-ea"/>
                <a:cs typeface="+mn-cs"/>
                <a:sym typeface="Arial"/>
              </a:rPr>
              <a:t>Eating more rapidly than normal, until uncomfortably full, large amounts when not physically hungry, hiding behavior bc of embarrassment, feeling disgusted, depressed, guilty after</a:t>
            </a:r>
            <a:endParaRPr lang="en-US" sz="1300" b="0" i="0" u="none" strike="noStrike" kern="1200" cap="none">
              <a:solidFill>
                <a:schemeClr val="tx1">
                  <a:lumMod val="75000"/>
                  <a:lumOff val="25000"/>
                </a:schemeClr>
              </a:solidFill>
              <a:latin typeface="+mn-lt"/>
              <a:ea typeface="+mn-ea"/>
              <a:cs typeface="+mn-cs"/>
            </a:endParaRPr>
          </a:p>
          <a:p>
            <a:pPr marL="723900" marR="0" lvl="1" indent="-165100" defTabSz="457200">
              <a:lnSpc>
                <a:spcPct val="90000"/>
              </a:lnSpc>
              <a:spcBef>
                <a:spcPts val="1000"/>
              </a:spcBef>
              <a:buClr>
                <a:schemeClr val="accent1"/>
              </a:buClr>
              <a:buSzPct val="80000"/>
              <a:buFont typeface="Wingdings 3" charset="2"/>
              <a:buChar char=""/>
            </a:pPr>
            <a:endParaRPr lang="en-US" sz="1300" b="0" i="0" u="none" strike="noStrike" kern="1200" cap="none">
              <a:solidFill>
                <a:schemeClr val="tx1">
                  <a:lumMod val="75000"/>
                  <a:lumOff val="25000"/>
                </a:schemeClr>
              </a:solidFill>
              <a:latin typeface="+mn-lt"/>
              <a:ea typeface="+mn-ea"/>
              <a:cs typeface="+mn-cs"/>
            </a:endParaRPr>
          </a:p>
          <a:p>
            <a:pPr marL="723900" marR="0" lvl="1" indent="-165100" defTabSz="457200">
              <a:lnSpc>
                <a:spcPct val="90000"/>
              </a:lnSpc>
              <a:spcBef>
                <a:spcPts val="1000"/>
              </a:spcBef>
              <a:buClr>
                <a:schemeClr val="accent1"/>
              </a:buClr>
              <a:buSzPct val="80000"/>
              <a:buFont typeface="Wingdings 3" charset="2"/>
              <a:buChar char=""/>
            </a:pPr>
            <a:endParaRPr lang="en-US" sz="1300" b="0" i="0" u="none" strike="noStrike" kern="1200" cap="none">
              <a:solidFill>
                <a:schemeClr val="tx1">
                  <a:lumMod val="75000"/>
                  <a:lumOff val="25000"/>
                </a:schemeClr>
              </a:solidFill>
              <a:latin typeface="+mn-lt"/>
              <a:ea typeface="+mn-ea"/>
              <a:cs typeface="+mn-cs"/>
            </a:endParaRPr>
          </a:p>
        </p:txBody>
      </p:sp>
      <p:sp>
        <p:nvSpPr>
          <p:cNvPr id="290" name="Rectangle 28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92" name="Straight Connector 29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94" name="Straight Connector 29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9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0" name="Isosceles Triangle 29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8" name="Isosceles Triangle 30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9" name="Google Shape;259;p50"/>
          <p:cNvSpPr txBox="1"/>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bg1"/>
                </a:solidFill>
                <a:latin typeface="+mj-lt"/>
                <a:ea typeface="+mj-ea"/>
                <a:cs typeface="+mj-cs"/>
                <a:sym typeface="Arial"/>
              </a:rPr>
              <a:t>Binge Eating </a:t>
            </a:r>
            <a:r>
              <a:rPr lang="en-US" sz="3600" kern="1200">
                <a:solidFill>
                  <a:schemeClr val="bg1"/>
                </a:solidFill>
                <a:latin typeface="+mj-lt"/>
                <a:ea typeface="+mj-ea"/>
                <a:cs typeface="+mj-cs"/>
              </a:rPr>
              <a:t>Disorder</a:t>
            </a:r>
            <a:endParaRPr lang="en-US" sz="3600" b="0" strike="noStrike" kern="1200">
              <a:solidFill>
                <a:schemeClr val="bg1"/>
              </a:solidFill>
              <a:latin typeface="+mj-lt"/>
              <a:ea typeface="+mj-ea"/>
              <a:cs typeface="+mj-cs"/>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4"/>
        <p:cNvGrpSpPr/>
        <p:nvPr/>
      </p:nvGrpSpPr>
      <p:grpSpPr>
        <a:xfrm>
          <a:off x="0" y="0"/>
          <a:ext cx="0" cy="0"/>
          <a:chOff x="0" y="0"/>
          <a:chExt cx="0" cy="0"/>
        </a:xfrm>
      </p:grpSpPr>
      <p:sp useBgFill="1">
        <p:nvSpPr>
          <p:cNvPr id="271" name="Rectangle 270">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Google Shape;266;p51"/>
          <p:cNvSpPr txBox="1"/>
          <p:nvPr/>
        </p:nvSpPr>
        <p:spPr>
          <a:xfrm>
            <a:off x="508000" y="939800"/>
            <a:ext cx="4616450" cy="3263899"/>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sz="2000" b="0" strike="noStrike" kern="1200">
                <a:solidFill>
                  <a:schemeClr val="tx1">
                    <a:lumMod val="75000"/>
                    <a:lumOff val="25000"/>
                  </a:schemeClr>
                </a:solidFill>
                <a:latin typeface="+mn-lt"/>
                <a:ea typeface="+mn-ea"/>
                <a:cs typeface="+mn-cs"/>
                <a:sym typeface="Arial"/>
              </a:rPr>
              <a:t>CBT</a:t>
            </a:r>
            <a:endParaRPr lang="en-US" sz="2000" b="0" strike="noStrike" kern="1200">
              <a:solidFill>
                <a:schemeClr val="tx1">
                  <a:lumMod val="75000"/>
                  <a:lumOff val="25000"/>
                </a:schemeClr>
              </a:solidFill>
              <a:latin typeface="+mn-lt"/>
              <a:ea typeface="+mn-ea"/>
              <a:cs typeface="+mn-cs"/>
            </a:endParaRPr>
          </a:p>
          <a:p>
            <a:pPr marL="355600" indent="-266700" defTabSz="457200">
              <a:spcBef>
                <a:spcPts val="1000"/>
              </a:spcBef>
              <a:buClr>
                <a:schemeClr val="accent1"/>
              </a:buClr>
              <a:buSzPct val="80000"/>
              <a:buFont typeface="Wingdings 3" charset="2"/>
              <a:buChar char=""/>
            </a:pPr>
            <a:r>
              <a:rPr lang="en-US" sz="2000" b="0" strike="noStrike" kern="1200" err="1">
                <a:solidFill>
                  <a:schemeClr val="tx1">
                    <a:lumMod val="75000"/>
                    <a:lumOff val="25000"/>
                  </a:schemeClr>
                </a:solidFill>
                <a:latin typeface="+mn-lt"/>
                <a:ea typeface="+mn-ea"/>
                <a:cs typeface="+mn-cs"/>
                <a:sym typeface="Arial"/>
              </a:rPr>
              <a:t>Lisdexamfetamine</a:t>
            </a:r>
            <a:r>
              <a:rPr lang="en-US" sz="2000" b="0" strike="noStrike" kern="1200">
                <a:solidFill>
                  <a:schemeClr val="tx1">
                    <a:lumMod val="75000"/>
                    <a:lumOff val="25000"/>
                  </a:schemeClr>
                </a:solidFill>
                <a:latin typeface="+mn-lt"/>
                <a:ea typeface="+mn-ea"/>
                <a:cs typeface="+mn-cs"/>
                <a:sym typeface="Arial"/>
              </a:rPr>
              <a:t> </a:t>
            </a:r>
            <a:r>
              <a:rPr lang="en-US" sz="2000" kern="1200">
                <a:solidFill>
                  <a:schemeClr val="tx1">
                    <a:lumMod val="75000"/>
                    <a:lumOff val="25000"/>
                  </a:schemeClr>
                </a:solidFill>
                <a:latin typeface="+mn-lt"/>
                <a:ea typeface="+mn-ea"/>
                <a:cs typeface="+mn-cs"/>
              </a:rPr>
              <a:t>(Vyvanse) </a:t>
            </a:r>
            <a:r>
              <a:rPr lang="en-US" sz="2000" b="0" strike="noStrike" kern="1200">
                <a:solidFill>
                  <a:schemeClr val="tx1">
                    <a:lumMod val="75000"/>
                    <a:lumOff val="25000"/>
                  </a:schemeClr>
                </a:solidFill>
                <a:latin typeface="+mn-lt"/>
                <a:ea typeface="+mn-ea"/>
                <a:cs typeface="+mn-cs"/>
                <a:sym typeface="Arial"/>
              </a:rPr>
              <a:t>FDA approved </a:t>
            </a:r>
            <a:endParaRPr lang="en-US" sz="2000" b="0" strike="noStrike" kern="1200">
              <a:solidFill>
                <a:schemeClr val="tx1">
                  <a:lumMod val="75000"/>
                  <a:lumOff val="25000"/>
                </a:schemeClr>
              </a:solidFill>
              <a:latin typeface="+mn-lt"/>
              <a:ea typeface="+mn-ea"/>
              <a:cs typeface="+mn-cs"/>
            </a:endParaRPr>
          </a:p>
          <a:p>
            <a:pPr marL="355600" indent="-266700" defTabSz="457200">
              <a:spcBef>
                <a:spcPts val="1000"/>
              </a:spcBef>
              <a:buClr>
                <a:schemeClr val="accent1"/>
              </a:buClr>
              <a:buSzPct val="80000"/>
              <a:buFont typeface="Wingdings 3" charset="2"/>
              <a:buChar char=""/>
            </a:pPr>
            <a:r>
              <a:rPr lang="en-US" sz="2000" b="0" strike="noStrike" kern="1200">
                <a:solidFill>
                  <a:schemeClr val="tx1">
                    <a:lumMod val="75000"/>
                    <a:lumOff val="25000"/>
                  </a:schemeClr>
                </a:solidFill>
                <a:latin typeface="+mn-lt"/>
                <a:ea typeface="+mn-ea"/>
                <a:cs typeface="+mn-cs"/>
                <a:sym typeface="Arial"/>
              </a:rPr>
              <a:t>Topiramate, </a:t>
            </a:r>
            <a:r>
              <a:rPr lang="en-US" sz="2000" b="0" strike="noStrike" kern="1200" err="1">
                <a:solidFill>
                  <a:schemeClr val="tx1">
                    <a:lumMod val="75000"/>
                    <a:lumOff val="25000"/>
                  </a:schemeClr>
                </a:solidFill>
                <a:latin typeface="+mn-lt"/>
                <a:ea typeface="+mn-ea"/>
                <a:cs typeface="+mn-cs"/>
                <a:sym typeface="Arial"/>
              </a:rPr>
              <a:t>qsymia</a:t>
            </a:r>
            <a:r>
              <a:rPr lang="en-US" sz="2000" b="0" strike="noStrike" kern="1200">
                <a:solidFill>
                  <a:schemeClr val="tx1">
                    <a:lumMod val="75000"/>
                    <a:lumOff val="25000"/>
                  </a:schemeClr>
                </a:solidFill>
                <a:latin typeface="+mn-lt"/>
                <a:ea typeface="+mn-ea"/>
                <a:cs typeface="+mn-cs"/>
                <a:sym typeface="Arial"/>
              </a:rPr>
              <a:t>, zonisamide, </a:t>
            </a:r>
            <a:r>
              <a:rPr lang="en-US" sz="2000" b="0" strike="noStrike" kern="1200" err="1">
                <a:solidFill>
                  <a:schemeClr val="tx1">
                    <a:lumMod val="75000"/>
                    <a:lumOff val="25000"/>
                  </a:schemeClr>
                </a:solidFill>
                <a:latin typeface="+mn-lt"/>
                <a:ea typeface="+mn-ea"/>
                <a:cs typeface="+mn-cs"/>
                <a:sym typeface="Arial"/>
              </a:rPr>
              <a:t>wellbutrin</a:t>
            </a:r>
            <a:r>
              <a:rPr lang="en-US" sz="2000" b="0" strike="noStrike" kern="1200">
                <a:solidFill>
                  <a:schemeClr val="tx1">
                    <a:lumMod val="75000"/>
                    <a:lumOff val="25000"/>
                  </a:schemeClr>
                </a:solidFill>
                <a:latin typeface="+mn-lt"/>
                <a:ea typeface="+mn-ea"/>
                <a:cs typeface="+mn-cs"/>
                <a:sym typeface="Arial"/>
              </a:rPr>
              <a:t>, fluoxetine, sertraline, citalopram </a:t>
            </a:r>
            <a:r>
              <a:rPr lang="en-US" sz="2000" kern="1200">
                <a:solidFill>
                  <a:schemeClr val="tx1">
                    <a:lumMod val="75000"/>
                    <a:lumOff val="25000"/>
                  </a:schemeClr>
                </a:solidFill>
                <a:latin typeface="+mn-lt"/>
                <a:ea typeface="+mn-ea"/>
                <a:cs typeface="+mn-cs"/>
              </a:rPr>
              <a:t>– off label</a:t>
            </a:r>
            <a:endParaRPr lang="en-US" sz="2000" b="0" strike="noStrike" kern="1200">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strike="noStrike" kern="1200">
                <a:solidFill>
                  <a:schemeClr val="tx1">
                    <a:lumMod val="75000"/>
                    <a:lumOff val="25000"/>
                  </a:schemeClr>
                </a:solidFill>
                <a:latin typeface="+mn-lt"/>
                <a:ea typeface="+mn-ea"/>
                <a:cs typeface="+mn-cs"/>
                <a:sym typeface="Arial"/>
              </a:rPr>
              <a:t>Suggestion of CBT + topiramate working best</a:t>
            </a:r>
            <a:endParaRPr lang="en-US" sz="2000" b="0" strike="noStrike" kern="1200">
              <a:solidFill>
                <a:schemeClr val="tx1">
                  <a:lumMod val="75000"/>
                  <a:lumOff val="25000"/>
                </a:schemeClr>
              </a:solidFill>
              <a:latin typeface="+mn-lt"/>
              <a:ea typeface="+mn-ea"/>
              <a:cs typeface="+mn-cs"/>
            </a:endParaRPr>
          </a:p>
        </p:txBody>
      </p:sp>
      <p:sp>
        <p:nvSpPr>
          <p:cNvPr id="273" name="Rectangle 272">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75" name="Straight Connector 274">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77" name="Straight Connector 276">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79"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1"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3" name="Isosceles Triangle 282">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5"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7"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9"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1" name="Isosceles Triangle 290">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5" name="Google Shape;265;p51"/>
          <p:cNvSpPr txBox="1"/>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bg1"/>
                </a:solidFill>
                <a:latin typeface="+mj-lt"/>
                <a:ea typeface="+mj-ea"/>
                <a:cs typeface="+mj-cs"/>
                <a:sym typeface="Arial"/>
              </a:rPr>
              <a:t>BED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0"/>
        <p:cNvGrpSpPr/>
        <p:nvPr/>
      </p:nvGrpSpPr>
      <p:grpSpPr>
        <a:xfrm>
          <a:off x="0" y="0"/>
          <a:ext cx="0" cy="0"/>
          <a:chOff x="0" y="0"/>
          <a:chExt cx="0" cy="0"/>
        </a:xfrm>
      </p:grpSpPr>
      <p:sp useBgFill="1">
        <p:nvSpPr>
          <p:cNvPr id="277" name="Rectangle 276">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Google Shape;272;p52"/>
          <p:cNvSpPr txBox="1"/>
          <p:nvPr/>
        </p:nvSpPr>
        <p:spPr>
          <a:xfrm>
            <a:off x="508000" y="939800"/>
            <a:ext cx="4616450" cy="3263899"/>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sz="2000" b="0" strike="noStrike" kern="1200">
                <a:solidFill>
                  <a:schemeClr val="tx1">
                    <a:lumMod val="75000"/>
                    <a:lumOff val="25000"/>
                  </a:schemeClr>
                </a:solidFill>
                <a:latin typeface="+mn-lt"/>
                <a:ea typeface="+mn-ea"/>
                <a:cs typeface="+mn-cs"/>
                <a:sym typeface="Arial"/>
              </a:rPr>
              <a:t>Repetitive and unplanned eating of small amounts of food that sometimes includes feeling of loss of control </a:t>
            </a:r>
            <a:endParaRPr lang="en-US" sz="2000" b="0" strike="noStrike" kern="1200">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2000" b="0" strike="noStrike" kern="1200">
                <a:solidFill>
                  <a:schemeClr val="tx1">
                    <a:lumMod val="75000"/>
                    <a:lumOff val="25000"/>
                  </a:schemeClr>
                </a:solidFill>
                <a:latin typeface="+mn-lt"/>
                <a:ea typeface="+mn-ea"/>
                <a:cs typeface="+mn-cs"/>
                <a:sym typeface="Arial"/>
              </a:rPr>
              <a:t>Considered compulsive d/o</a:t>
            </a:r>
            <a:endParaRPr lang="en-US" sz="2000" b="0" strike="noStrike" kern="1200">
              <a:solidFill>
                <a:schemeClr val="tx1">
                  <a:lumMod val="75000"/>
                  <a:lumOff val="25000"/>
                </a:schemeClr>
              </a:solidFill>
              <a:latin typeface="+mn-lt"/>
              <a:ea typeface="+mn-ea"/>
              <a:cs typeface="+mn-cs"/>
            </a:endParaRPr>
          </a:p>
        </p:txBody>
      </p:sp>
      <p:sp>
        <p:nvSpPr>
          <p:cNvPr id="279" name="Rectangle 278">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81" name="Straight Connector 280">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83" name="Straight Connector 282">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85"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7"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9" name="Isosceles Triangle 288">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1"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3"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5"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7" name="Isosceles Triangle 296">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1" name="Google Shape;271;p52"/>
          <p:cNvSpPr txBox="1"/>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bg1"/>
                </a:solidFill>
                <a:latin typeface="+mj-lt"/>
                <a:ea typeface="+mj-ea"/>
                <a:cs typeface="+mj-cs"/>
                <a:sym typeface="Arial"/>
              </a:rPr>
              <a:t>Grazing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6"/>
        <p:cNvGrpSpPr/>
        <p:nvPr/>
      </p:nvGrpSpPr>
      <p:grpSpPr>
        <a:xfrm>
          <a:off x="0" y="0"/>
          <a:ext cx="0" cy="0"/>
          <a:chOff x="0" y="0"/>
          <a:chExt cx="0" cy="0"/>
        </a:xfrm>
      </p:grpSpPr>
      <p:sp useBgFill="1">
        <p:nvSpPr>
          <p:cNvPr id="283" name="Rectangle 282">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Google Shape;278;p53"/>
          <p:cNvSpPr txBox="1"/>
          <p:nvPr/>
        </p:nvSpPr>
        <p:spPr>
          <a:xfrm>
            <a:off x="508000" y="939800"/>
            <a:ext cx="4616450" cy="3263899"/>
          </a:xfrm>
          <a:prstGeom prst="rect">
            <a:avLst/>
          </a:prstGeom>
        </p:spPr>
        <p:txBody>
          <a:bodyPr spcFirstLastPara="1" vert="horz" lIns="91440" tIns="45720" rIns="91440" bIns="45720" rtlCol="0" anchor="ctr" anchorCtr="0">
            <a:noAutofit/>
          </a:bodyPr>
          <a:lstStyle/>
          <a:p>
            <a:pPr marL="355600" marR="0" lvl="0" indent="-3429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Defined by AM anorexia, PM hyperphagia, insomnia, consume 25-50% calories after evening meal</a:t>
            </a:r>
            <a:endParaRPr lang="en-US" sz="1800" b="0" strike="noStrike" kern="1200">
              <a:solidFill>
                <a:schemeClr val="tx1">
                  <a:lumMod val="75000"/>
                  <a:lumOff val="25000"/>
                </a:schemeClr>
              </a:solidFill>
              <a:latin typeface="+mn-lt"/>
              <a:ea typeface="+mn-ea"/>
              <a:cs typeface="+mn-cs"/>
            </a:endParaRPr>
          </a:p>
          <a:p>
            <a:pPr marL="355600" marR="0" lvl="0" indent="-3429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Up to 40% NES engage in binge eating</a:t>
            </a:r>
            <a:endParaRPr lang="en-US" sz="1800" b="0" strike="noStrike" kern="1200">
              <a:solidFill>
                <a:schemeClr val="tx1">
                  <a:lumMod val="75000"/>
                  <a:lumOff val="25000"/>
                </a:schemeClr>
              </a:solidFill>
              <a:latin typeface="+mn-lt"/>
              <a:ea typeface="+mn-ea"/>
              <a:cs typeface="+mn-cs"/>
            </a:endParaRPr>
          </a:p>
          <a:p>
            <a:pPr marL="355600" marR="0" lvl="0" indent="-3429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Highly responsive to sertraline (off label)</a:t>
            </a:r>
            <a:endParaRPr lang="en-US" sz="1800" b="0" strike="noStrike" kern="1200">
              <a:solidFill>
                <a:schemeClr val="tx1">
                  <a:lumMod val="75000"/>
                  <a:lumOff val="25000"/>
                </a:schemeClr>
              </a:solidFill>
              <a:latin typeface="+mn-lt"/>
              <a:ea typeface="+mn-ea"/>
              <a:cs typeface="+mn-cs"/>
            </a:endParaRPr>
          </a:p>
          <a:p>
            <a:pPr marL="355600" marR="0" lvl="0" indent="-3429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Encourage regular meal consumption earlier in day, increase protein </a:t>
            </a:r>
            <a:endParaRPr lang="en-US" sz="1800" b="0" strike="noStrike" kern="1200">
              <a:solidFill>
                <a:schemeClr val="tx1">
                  <a:lumMod val="75000"/>
                  <a:lumOff val="25000"/>
                </a:schemeClr>
              </a:solidFill>
              <a:latin typeface="+mn-lt"/>
              <a:ea typeface="+mn-ea"/>
              <a:cs typeface="+mn-cs"/>
            </a:endParaRPr>
          </a:p>
          <a:p>
            <a:pPr marL="355600" marR="0" lvl="0" indent="-342900" defTabSz="457200">
              <a:spcBef>
                <a:spcPts val="1000"/>
              </a:spcBef>
              <a:buClr>
                <a:schemeClr val="accent1"/>
              </a:buClr>
              <a:buSzPct val="80000"/>
              <a:buFont typeface="Wingdings 3" charset="2"/>
              <a:buChar char=""/>
            </a:pPr>
            <a:r>
              <a:rPr lang="en-US" sz="1800" b="1" strike="noStrike" kern="1200">
                <a:solidFill>
                  <a:schemeClr val="tx1">
                    <a:lumMod val="75000"/>
                    <a:lumOff val="25000"/>
                  </a:schemeClr>
                </a:solidFill>
                <a:latin typeface="+mn-lt"/>
                <a:ea typeface="+mn-ea"/>
                <a:cs typeface="+mn-cs"/>
                <a:sym typeface="Arial"/>
              </a:rPr>
              <a:t>personal trend noticed – high incidence in pts on atypical antipsychotics</a:t>
            </a:r>
            <a:endParaRPr lang="en-US" sz="1800" b="0" strike="noStrike" kern="1200">
              <a:solidFill>
                <a:schemeClr val="tx1">
                  <a:lumMod val="75000"/>
                  <a:lumOff val="25000"/>
                </a:schemeClr>
              </a:solidFill>
              <a:latin typeface="+mn-lt"/>
              <a:ea typeface="+mn-ea"/>
              <a:cs typeface="+mn-cs"/>
            </a:endParaRPr>
          </a:p>
        </p:txBody>
      </p:sp>
      <p:sp>
        <p:nvSpPr>
          <p:cNvPr id="285" name="Rectangle 284">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87" name="Straight Connector 286">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89" name="Straight Connector 288">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91"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3"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5" name="Isosceles Triangle 294">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7"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9"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1"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3" name="Isosceles Triangle 302">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7" name="Google Shape;277;p53"/>
          <p:cNvSpPr txBox="1"/>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bg1"/>
                </a:solidFill>
                <a:latin typeface="+mj-lt"/>
                <a:ea typeface="+mj-ea"/>
                <a:cs typeface="+mj-cs"/>
                <a:sym typeface="Arial"/>
              </a:rPr>
              <a:t>Night Eating Syndrome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2"/>
        <p:cNvGrpSpPr/>
        <p:nvPr/>
      </p:nvGrpSpPr>
      <p:grpSpPr>
        <a:xfrm>
          <a:off x="0" y="0"/>
          <a:ext cx="0" cy="0"/>
          <a:chOff x="0" y="0"/>
          <a:chExt cx="0" cy="0"/>
        </a:xfrm>
      </p:grpSpPr>
      <p:sp useBgFill="1">
        <p:nvSpPr>
          <p:cNvPr id="289" name="Rectangle 288">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Google Shape;284;p54"/>
          <p:cNvSpPr txBox="1"/>
          <p:nvPr/>
        </p:nvSpPr>
        <p:spPr>
          <a:xfrm>
            <a:off x="525585" y="1287096"/>
            <a:ext cx="4616450" cy="3263899"/>
          </a:xfrm>
          <a:prstGeom prst="rect">
            <a:avLst/>
          </a:prstGeom>
        </p:spPr>
        <p:txBody>
          <a:bodyPr spcFirstLastPara="1" vert="horz" lIns="91440" tIns="45720" rIns="91440" bIns="45720" rtlCol="0" anchor="ctr" anchorCtr="0">
            <a:noAutofit/>
          </a:bodyPr>
          <a:lstStyle/>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Recurrent episodes of binge eating </a:t>
            </a:r>
            <a:endParaRPr lang="en-US" sz="1800" b="0" strike="noStrike" kern="1200">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Recurrent inappropriate compensatory behavior to prevent weight gain (purging)</a:t>
            </a:r>
            <a:endParaRPr lang="en-US" sz="1800" b="0" strike="noStrike" kern="1200">
              <a:solidFill>
                <a:schemeClr val="tx1">
                  <a:lumMod val="75000"/>
                  <a:lumOff val="25000"/>
                </a:schemeClr>
              </a:solidFill>
              <a:latin typeface="+mn-lt"/>
              <a:ea typeface="+mn-ea"/>
              <a:cs typeface="+mn-cs"/>
            </a:endParaRPr>
          </a:p>
          <a:p>
            <a:pPr marL="723900" marR="0" lvl="1" indent="-273050" defTabSz="457200">
              <a:spcBef>
                <a:spcPts val="1000"/>
              </a:spcBef>
              <a:buClr>
                <a:schemeClr val="accent1"/>
              </a:buClr>
              <a:buSzPct val="80000"/>
              <a:buFont typeface="Wingdings 3" charset="2"/>
              <a:buChar char=""/>
            </a:pPr>
            <a:r>
              <a:rPr lang="en-US" sz="1800" b="0" i="0" u="none" strike="noStrike" kern="1200" cap="none">
                <a:solidFill>
                  <a:schemeClr val="tx1">
                    <a:lumMod val="75000"/>
                    <a:lumOff val="25000"/>
                  </a:schemeClr>
                </a:solidFill>
                <a:latin typeface="+mn-lt"/>
                <a:ea typeface="+mn-ea"/>
                <a:cs typeface="+mn-cs"/>
                <a:sym typeface="Arial"/>
              </a:rPr>
              <a:t>Vomiting, laxatives, diuretics, fasting, excessive exercise </a:t>
            </a:r>
            <a:endParaRPr lang="en-US" sz="1800" b="0" i="0" u="none" strike="noStrike" kern="1200" cap="none">
              <a:solidFill>
                <a:schemeClr val="tx1">
                  <a:lumMod val="75000"/>
                  <a:lumOff val="25000"/>
                </a:schemeClr>
              </a:solidFill>
              <a:latin typeface="+mn-lt"/>
              <a:ea typeface="+mn-ea"/>
              <a:cs typeface="+mn-cs"/>
            </a:endParaRPr>
          </a:p>
          <a:p>
            <a:pPr marL="723900" marR="0" lvl="1" indent="-273050" defTabSz="457200">
              <a:spcBef>
                <a:spcPts val="1000"/>
              </a:spcBef>
              <a:buClr>
                <a:schemeClr val="accent1"/>
              </a:buClr>
              <a:buSzPct val="80000"/>
              <a:buFont typeface="Wingdings 3" charset="2"/>
              <a:buChar char=""/>
            </a:pPr>
            <a:r>
              <a:rPr lang="en-US" sz="1800" b="0" i="0" u="none" strike="noStrike" kern="1200" cap="none">
                <a:solidFill>
                  <a:schemeClr val="tx1">
                    <a:lumMod val="75000"/>
                    <a:lumOff val="25000"/>
                  </a:schemeClr>
                </a:solidFill>
                <a:latin typeface="+mn-lt"/>
                <a:ea typeface="+mn-ea"/>
                <a:cs typeface="+mn-cs"/>
                <a:sym typeface="Arial"/>
              </a:rPr>
              <a:t>At least once per week for 3 months</a:t>
            </a:r>
            <a:endParaRPr lang="en-US" sz="1800" b="0" i="0" u="none" strike="noStrike" kern="1200" cap="none">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Tx with CBT, SSRIs (fluoxetine FDA approved). Avoid </a:t>
            </a:r>
            <a:r>
              <a:rPr lang="en-US" sz="1800" b="0" strike="noStrike" kern="1200" err="1">
                <a:solidFill>
                  <a:schemeClr val="tx1">
                    <a:lumMod val="75000"/>
                    <a:lumOff val="25000"/>
                  </a:schemeClr>
                </a:solidFill>
                <a:latin typeface="+mn-lt"/>
                <a:ea typeface="+mn-ea"/>
                <a:cs typeface="+mn-cs"/>
                <a:sym typeface="Arial"/>
              </a:rPr>
              <a:t>wellbutrin</a:t>
            </a:r>
            <a:r>
              <a:rPr lang="en-US" sz="1800" b="0" strike="noStrike" kern="1200">
                <a:solidFill>
                  <a:schemeClr val="tx1">
                    <a:lumMod val="75000"/>
                    <a:lumOff val="25000"/>
                  </a:schemeClr>
                </a:solidFill>
                <a:latin typeface="+mn-lt"/>
                <a:ea typeface="+mn-ea"/>
                <a:cs typeface="+mn-cs"/>
                <a:sym typeface="Arial"/>
              </a:rPr>
              <a:t> as it may cause seizures  </a:t>
            </a:r>
            <a:endParaRPr lang="en-US" sz="1800" b="0" strike="noStrike" kern="1200">
              <a:solidFill>
                <a:schemeClr val="tx1">
                  <a:lumMod val="75000"/>
                  <a:lumOff val="25000"/>
                </a:schemeClr>
              </a:solidFill>
              <a:latin typeface="+mn-lt"/>
              <a:ea typeface="+mn-ea"/>
              <a:cs typeface="+mn-cs"/>
            </a:endParaRPr>
          </a:p>
          <a:p>
            <a:pPr marL="355600" marR="0" lvl="0" indent="-190500" defTabSz="457200">
              <a:spcBef>
                <a:spcPts val="1000"/>
              </a:spcBef>
              <a:buClr>
                <a:schemeClr val="accent1"/>
              </a:buClr>
              <a:buSzPct val="80000"/>
              <a:buFont typeface="Wingdings 3" charset="2"/>
              <a:buChar char=""/>
            </a:pPr>
            <a:endParaRPr lang="en-US" b="0" strike="noStrike" kern="1200">
              <a:solidFill>
                <a:schemeClr val="tx1">
                  <a:lumMod val="75000"/>
                  <a:lumOff val="25000"/>
                </a:schemeClr>
              </a:solidFill>
              <a:latin typeface="+mn-lt"/>
              <a:ea typeface="+mn-ea"/>
              <a:cs typeface="+mn-cs"/>
              <a:sym typeface="Arial"/>
            </a:endParaRPr>
          </a:p>
        </p:txBody>
      </p:sp>
      <p:sp>
        <p:nvSpPr>
          <p:cNvPr id="291" name="Rectangle 290">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93" name="Straight Connector 292">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95" name="Straight Connector 294">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97"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9"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1" name="Isosceles Triangle 300">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3"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5"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7"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9" name="Isosceles Triangle 308">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3" name="Google Shape;283;p54"/>
          <p:cNvSpPr txBox="1"/>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bg1"/>
                </a:solidFill>
                <a:latin typeface="+mj-lt"/>
                <a:ea typeface="+mj-ea"/>
                <a:cs typeface="+mj-cs"/>
                <a:sym typeface="Arial"/>
              </a:rPr>
              <a:t>Bulimia Nervosa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8"/>
        <p:cNvGrpSpPr/>
        <p:nvPr/>
      </p:nvGrpSpPr>
      <p:grpSpPr>
        <a:xfrm>
          <a:off x="0" y="0"/>
          <a:ext cx="0" cy="0"/>
          <a:chOff x="0" y="0"/>
          <a:chExt cx="0" cy="0"/>
        </a:xfrm>
      </p:grpSpPr>
      <p:sp useBgFill="1">
        <p:nvSpPr>
          <p:cNvPr id="295" name="Rectangle 294">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Google Shape;290;p55"/>
          <p:cNvSpPr txBox="1"/>
          <p:nvPr/>
        </p:nvSpPr>
        <p:spPr>
          <a:xfrm>
            <a:off x="508000" y="939800"/>
            <a:ext cx="4616450" cy="3263899"/>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Prevalence 0.3-1.0%</a:t>
            </a:r>
            <a:endParaRPr lang="en-US" sz="1800" b="0" strike="noStrike" kern="1200">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Usually higher socio-economic status </a:t>
            </a:r>
            <a:endParaRPr lang="en-US" sz="1800" b="0" strike="noStrike" kern="1200">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Dysfunctional family common</a:t>
            </a:r>
            <a:endParaRPr lang="en-US" sz="1800" b="0" strike="noStrike" kern="1200">
              <a:solidFill>
                <a:schemeClr val="tx1">
                  <a:lumMod val="75000"/>
                  <a:lumOff val="25000"/>
                </a:schemeClr>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chemeClr val="tx1">
                    <a:lumMod val="75000"/>
                    <a:lumOff val="25000"/>
                  </a:schemeClr>
                </a:solidFill>
                <a:latin typeface="+mn-lt"/>
                <a:ea typeface="+mn-ea"/>
                <a:cs typeface="+mn-cs"/>
                <a:sym typeface="Arial"/>
              </a:rPr>
              <a:t>3/3: restriction of energy intake leading to low weight (BMI&lt;18.5), intense fear of gaining weight, distorted body image</a:t>
            </a:r>
            <a:endParaRPr lang="en-US" sz="1800" b="0" strike="noStrike" kern="1200">
              <a:solidFill>
                <a:schemeClr val="tx1">
                  <a:lumMod val="75000"/>
                  <a:lumOff val="25000"/>
                </a:schemeClr>
              </a:solidFill>
              <a:latin typeface="+mn-lt"/>
              <a:ea typeface="+mn-ea"/>
              <a:cs typeface="+mn-cs"/>
            </a:endParaRPr>
          </a:p>
        </p:txBody>
      </p:sp>
      <p:sp>
        <p:nvSpPr>
          <p:cNvPr id="297" name="Rectangle 296">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99" name="Straight Connector 298">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51435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301" name="Straight Connector 300">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2791046"/>
            <a:ext cx="3259170" cy="2352453"/>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03"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5"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7" name="Isosceles Triangle 306">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9"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3"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5" name="Isosceles Triangle 314">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9" name="Google Shape;289;p55"/>
          <p:cNvSpPr txBox="1"/>
          <p:nvPr/>
        </p:nvSpPr>
        <p:spPr>
          <a:xfrm>
            <a:off x="5872243" y="939800"/>
            <a:ext cx="2528807" cy="3263899"/>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bg1"/>
                </a:solidFill>
                <a:latin typeface="+mj-lt"/>
                <a:ea typeface="+mj-ea"/>
                <a:cs typeface="+mj-cs"/>
                <a:sym typeface="Arial"/>
              </a:rPr>
              <a:t>Anorexia Nervosa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94"/>
        <p:cNvGrpSpPr/>
        <p:nvPr/>
      </p:nvGrpSpPr>
      <p:grpSpPr>
        <a:xfrm>
          <a:off x="0" y="0"/>
          <a:ext cx="0" cy="0"/>
          <a:chOff x="0" y="0"/>
          <a:chExt cx="0" cy="0"/>
        </a:xfrm>
      </p:grpSpPr>
      <p:sp useBgFill="1">
        <p:nvSpPr>
          <p:cNvPr id="301" name="Rectangle 30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3" name="Rectangle 30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5" name="Straight Connector 30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2761059"/>
            <a:ext cx="3572669"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0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6350"/>
            <a:ext cx="2255512"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3" name="Isosceles Triangle 31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2286000"/>
            <a:ext cx="2444750"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7" name="Isosceles Triangle 31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2692400"/>
            <a:ext cx="1362870"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5" name="Google Shape;295;p56"/>
          <p:cNvSpPr txBox="1"/>
          <p:nvPr/>
        </p:nvSpPr>
        <p:spPr>
          <a:xfrm>
            <a:off x="508000" y="457200"/>
            <a:ext cx="2882531" cy="3881718"/>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tx1">
                    <a:lumMod val="85000"/>
                    <a:lumOff val="15000"/>
                  </a:schemeClr>
                </a:solidFill>
                <a:latin typeface="+mj-lt"/>
                <a:ea typeface="+mj-ea"/>
                <a:cs typeface="+mj-cs"/>
                <a:sym typeface="Arial"/>
              </a:rPr>
              <a:t>Body Image Disorders</a:t>
            </a:r>
          </a:p>
        </p:txBody>
      </p:sp>
      <p:sp>
        <p:nvSpPr>
          <p:cNvPr id="319" name="Freeform: Shape 318">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6350"/>
            <a:ext cx="5332385" cy="5149850"/>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6" name="Google Shape;296;p56"/>
          <p:cNvSpPr txBox="1"/>
          <p:nvPr/>
        </p:nvSpPr>
        <p:spPr>
          <a:xfrm>
            <a:off x="4587063" y="457200"/>
            <a:ext cx="4133472" cy="3881718"/>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sz="1800" b="0" strike="noStrike" kern="1200">
                <a:solidFill>
                  <a:srgbClr val="FFFFFF"/>
                </a:solidFill>
                <a:latin typeface="+mn-lt"/>
                <a:ea typeface="+mn-ea"/>
                <a:cs typeface="+mn-cs"/>
                <a:sym typeface="Arial"/>
              </a:rPr>
              <a:t>Anorexia Nervosa (eating d/o but hallmark)</a:t>
            </a:r>
            <a:endParaRPr lang="en-US" sz="1800" b="0" strike="noStrike" kern="1200">
              <a:solidFill>
                <a:srgbClr val="FFFFFF"/>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rgbClr val="FFFFFF"/>
                </a:solidFill>
                <a:latin typeface="+mn-lt"/>
                <a:ea typeface="+mn-ea"/>
                <a:cs typeface="+mn-cs"/>
                <a:sym typeface="Arial"/>
              </a:rPr>
              <a:t>Body dysmorphic d/o (OCD)</a:t>
            </a:r>
            <a:endParaRPr lang="en-US" sz="1800" b="0" strike="noStrike" kern="1200">
              <a:solidFill>
                <a:srgbClr val="FFFFFF"/>
              </a:solidFill>
              <a:latin typeface="+mn-lt"/>
              <a:ea typeface="+mn-ea"/>
              <a:cs typeface="+mn-cs"/>
            </a:endParaRPr>
          </a:p>
          <a:p>
            <a:pPr marL="355600" marR="0" lvl="0" indent="-266700" defTabSz="457200">
              <a:spcBef>
                <a:spcPts val="1000"/>
              </a:spcBef>
              <a:buClr>
                <a:schemeClr val="accent1"/>
              </a:buClr>
              <a:buSzPct val="80000"/>
              <a:buFont typeface="Wingdings 3" charset="2"/>
              <a:buChar char=""/>
            </a:pPr>
            <a:r>
              <a:rPr lang="en-US" sz="1800" b="0" strike="noStrike" kern="1200">
                <a:solidFill>
                  <a:srgbClr val="FFFFFF"/>
                </a:solidFill>
                <a:latin typeface="+mn-lt"/>
                <a:ea typeface="+mn-ea"/>
                <a:cs typeface="+mn-cs"/>
                <a:sym typeface="Arial"/>
              </a:rPr>
              <a:t>Body image dissatisfaction</a:t>
            </a:r>
            <a:endParaRPr lang="en-US" sz="1800" b="0" strike="noStrike" kern="1200">
              <a:solidFill>
                <a:srgbClr val="FFFFFF"/>
              </a:solidFill>
              <a:latin typeface="+mn-lt"/>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57"/>
          <p:cNvSpPr txBox="1"/>
          <p:nvPr/>
        </p:nvSpPr>
        <p:spPr>
          <a:xfrm>
            <a:off x="457172" y="205014"/>
            <a:ext cx="8228700" cy="433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3700" b="0" strike="noStrike">
                <a:solidFill>
                  <a:schemeClr val="tx1"/>
                </a:solidFill>
                <a:latin typeface="Arial"/>
                <a:ea typeface="Arial"/>
                <a:cs typeface="Arial"/>
                <a:sym typeface="Arial"/>
              </a:rPr>
              <a:t>Body Image Dx</a:t>
            </a:r>
            <a:endParaRPr sz="3700" b="0" strike="noStrike">
              <a:solidFill>
                <a:schemeClr val="tx1"/>
              </a:solidFill>
              <a:latin typeface="Arial"/>
              <a:ea typeface="Arial"/>
              <a:cs typeface="Arial"/>
              <a:sym typeface="Arial"/>
            </a:endParaRPr>
          </a:p>
        </p:txBody>
      </p:sp>
      <p:sp>
        <p:nvSpPr>
          <p:cNvPr id="302" name="Google Shape;302;p57"/>
          <p:cNvSpPr txBox="1"/>
          <p:nvPr/>
        </p:nvSpPr>
        <p:spPr>
          <a:xfrm>
            <a:off x="369249" y="948654"/>
            <a:ext cx="4015500" cy="2983200"/>
          </a:xfrm>
          <a:prstGeom prst="rect">
            <a:avLst/>
          </a:prstGeom>
          <a:noFill/>
          <a:ln>
            <a:noFill/>
          </a:ln>
        </p:spPr>
        <p:txBody>
          <a:bodyPr spcFirstLastPara="1" wrap="square" lIns="0" tIns="0" rIns="0" bIns="0" anchor="t" anchorCtr="0">
            <a:noAutofit/>
          </a:bodyPr>
          <a:lstStyle/>
          <a:p>
            <a:pPr marL="355600" marR="0" lvl="0" indent="-266700" algn="l" rtl="0">
              <a:spcBef>
                <a:spcPts val="0"/>
              </a:spcBef>
              <a:spcAft>
                <a:spcPts val="0"/>
              </a:spcAft>
              <a:buClr>
                <a:srgbClr val="000000"/>
              </a:buClr>
              <a:buSzPts val="1200"/>
              <a:buFont typeface="Noto Sans Symbols"/>
              <a:buChar char="●"/>
            </a:pPr>
            <a:r>
              <a:rPr lang="en" sz="2700" b="0" strike="noStrike">
                <a:solidFill>
                  <a:schemeClr val="tx1"/>
                </a:solidFill>
                <a:latin typeface="Arial"/>
                <a:ea typeface="Arial"/>
                <a:cs typeface="Arial"/>
                <a:sym typeface="Arial"/>
              </a:rPr>
              <a:t>Body dysmorphic</a:t>
            </a:r>
            <a:endParaRPr lang="en-US" sz="2700" b="0" strike="noStrik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Appearance preoccupations with excessive concern looking at flaws &gt;1hr/day</a:t>
            </a:r>
            <a:endParaRPr sz="2000" b="0" i="0" u="none" strike="noStrike" cap="non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Repetitive behaviors</a:t>
            </a:r>
            <a:endParaRPr sz="2000" b="0" i="0" u="none" strike="noStrike" cap="non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distress/impairment</a:t>
            </a:r>
            <a:endParaRPr sz="2000" b="0" i="0" u="none" strike="noStrike" cap="non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Not better accounted for by another dx</a:t>
            </a:r>
            <a:endParaRPr sz="2000" b="0" i="0" u="none" strike="noStrike" cap="non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Tx: SSRI*, CBT, </a:t>
            </a:r>
            <a:r>
              <a:rPr lang="en" sz="2000" b="0" i="0" u="none" strike="noStrike" cap="none" err="1">
                <a:solidFill>
                  <a:schemeClr val="tx1"/>
                </a:solidFill>
                <a:latin typeface="Arial"/>
                <a:ea typeface="Arial"/>
                <a:cs typeface="Arial"/>
                <a:sym typeface="Arial"/>
              </a:rPr>
              <a:t>topamax</a:t>
            </a:r>
            <a:r>
              <a:rPr lang="en" sz="2000" b="0" i="0" u="none" strike="noStrike" cap="none">
                <a:solidFill>
                  <a:schemeClr val="tx1"/>
                </a:solidFill>
                <a:latin typeface="Arial"/>
                <a:ea typeface="Arial"/>
                <a:cs typeface="Arial"/>
                <a:sym typeface="Arial"/>
              </a:rPr>
              <a:t>*, </a:t>
            </a:r>
            <a:r>
              <a:rPr lang="en" sz="2000" b="0" i="0" u="none" strike="noStrike" cap="none" err="1">
                <a:solidFill>
                  <a:schemeClr val="tx1"/>
                </a:solidFill>
                <a:latin typeface="Arial"/>
                <a:ea typeface="Arial"/>
                <a:cs typeface="Arial"/>
                <a:sym typeface="Arial"/>
              </a:rPr>
              <a:t>lamictal</a:t>
            </a:r>
            <a:r>
              <a:rPr lang="en" sz="2000" b="0" i="0" u="none" strike="noStrike" cap="none">
                <a:solidFill>
                  <a:schemeClr val="tx1"/>
                </a:solidFill>
                <a:latin typeface="Arial"/>
                <a:ea typeface="Arial"/>
                <a:cs typeface="Arial"/>
                <a:sym typeface="Arial"/>
              </a:rPr>
              <a:t>*</a:t>
            </a:r>
            <a:r>
              <a:rPr lang="en" sz="2300" b="0" i="0" u="none" strike="noStrike" cap="none">
                <a:solidFill>
                  <a:schemeClr val="tx1"/>
                </a:solidFill>
                <a:latin typeface="Arial"/>
                <a:ea typeface="Arial"/>
                <a:cs typeface="Arial"/>
                <a:sym typeface="Arial"/>
              </a:rPr>
              <a:t> </a:t>
            </a:r>
            <a:endParaRPr sz="2300" b="0" i="0" u="none" strike="noStrike" cap="none">
              <a:solidFill>
                <a:schemeClr val="tx1"/>
              </a:solidFill>
              <a:latin typeface="Arial"/>
              <a:ea typeface="Arial"/>
              <a:cs typeface="Arial"/>
            </a:endParaRPr>
          </a:p>
        </p:txBody>
      </p:sp>
      <p:sp>
        <p:nvSpPr>
          <p:cNvPr id="303" name="Google Shape;303;p57"/>
          <p:cNvSpPr txBox="1"/>
          <p:nvPr/>
        </p:nvSpPr>
        <p:spPr>
          <a:xfrm>
            <a:off x="4669531" y="948654"/>
            <a:ext cx="4015500" cy="2983200"/>
          </a:xfrm>
          <a:prstGeom prst="rect">
            <a:avLst/>
          </a:prstGeom>
          <a:noFill/>
          <a:ln>
            <a:noFill/>
          </a:ln>
        </p:spPr>
        <p:txBody>
          <a:bodyPr spcFirstLastPara="1" wrap="square" lIns="0" tIns="0" rIns="0" bIns="0" anchor="t" anchorCtr="0">
            <a:noAutofit/>
          </a:bodyPr>
          <a:lstStyle/>
          <a:p>
            <a:pPr marL="355600" marR="0" lvl="0" indent="-266700" algn="l" rtl="0">
              <a:spcBef>
                <a:spcPts val="0"/>
              </a:spcBef>
              <a:spcAft>
                <a:spcPts val="0"/>
              </a:spcAft>
              <a:buClr>
                <a:srgbClr val="000000"/>
              </a:buClr>
              <a:buSzPts val="1200"/>
              <a:buFont typeface="Noto Sans Symbols"/>
              <a:buChar char="●"/>
            </a:pPr>
            <a:r>
              <a:rPr lang="en" sz="2700" b="0" strike="noStrike">
                <a:solidFill>
                  <a:schemeClr val="tx1"/>
                </a:solidFill>
                <a:latin typeface="Arial"/>
                <a:ea typeface="Arial"/>
                <a:cs typeface="Arial"/>
                <a:sym typeface="Arial"/>
              </a:rPr>
              <a:t>Body Image </a:t>
            </a:r>
            <a:r>
              <a:rPr lang="en" sz="2700" b="0" strike="noStrike" err="1">
                <a:solidFill>
                  <a:schemeClr val="tx1"/>
                </a:solidFill>
                <a:latin typeface="Arial"/>
                <a:ea typeface="Arial"/>
                <a:cs typeface="Arial"/>
                <a:sym typeface="Arial"/>
              </a:rPr>
              <a:t>Dissatis</a:t>
            </a:r>
            <a:r>
              <a:rPr lang="en" sz="2700" b="0" strike="noStrike">
                <a:solidFill>
                  <a:schemeClr val="tx1"/>
                </a:solidFill>
                <a:latin typeface="Arial"/>
                <a:ea typeface="Arial"/>
                <a:cs typeface="Arial"/>
                <a:sym typeface="Arial"/>
              </a:rPr>
              <a:t>.</a:t>
            </a:r>
            <a:endParaRPr lang="en-US" sz="2700" b="0" strike="noStrik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Negative thoughts and feelings about own body</a:t>
            </a:r>
            <a:endParaRPr sz="2000" b="0" i="0" u="none" strike="noStrike" cap="non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Associated with AN and BN</a:t>
            </a:r>
            <a:endParaRPr sz="2000" b="0" i="0" u="none" strike="noStrike" cap="none">
              <a:solidFill>
                <a:schemeClr val="tx1"/>
              </a:solidFill>
              <a:latin typeface="Arial"/>
              <a:ea typeface="Arial"/>
              <a:cs typeface="Arial"/>
            </a:endParaRPr>
          </a:p>
          <a:p>
            <a:pPr marL="723900" marR="0" lvl="1" indent="-273050" algn="l" rtl="0">
              <a:spcBef>
                <a:spcPts val="900"/>
              </a:spcBef>
              <a:spcAft>
                <a:spcPts val="0"/>
              </a:spcAft>
              <a:buClr>
                <a:srgbClr val="000000"/>
              </a:buClr>
              <a:buSzPts val="1500"/>
              <a:buFont typeface="Noto Sans Symbols"/>
              <a:buChar char="−"/>
            </a:pPr>
            <a:r>
              <a:rPr lang="en" sz="2000" b="0" i="0" u="none" strike="noStrike" cap="none">
                <a:solidFill>
                  <a:schemeClr val="tx1"/>
                </a:solidFill>
                <a:latin typeface="Arial"/>
                <a:ea typeface="Arial"/>
                <a:cs typeface="Arial"/>
                <a:sym typeface="Arial"/>
              </a:rPr>
              <a:t>Tx CBT</a:t>
            </a:r>
            <a:endParaRPr sz="2000" b="0" i="0" u="none" strike="noStrike" cap="none">
              <a:solidFill>
                <a:schemeClr val="tx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07"/>
        <p:cNvGrpSpPr/>
        <p:nvPr/>
      </p:nvGrpSpPr>
      <p:grpSpPr>
        <a:xfrm>
          <a:off x="0" y="0"/>
          <a:ext cx="0" cy="0"/>
          <a:chOff x="0" y="0"/>
          <a:chExt cx="0" cy="0"/>
        </a:xfrm>
      </p:grpSpPr>
      <p:sp useBgFill="1">
        <p:nvSpPr>
          <p:cNvPr id="314" name="Rectangle 3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6" name="Rectangle 3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8" name="Straight Connector 3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0" name="Straight Connector 3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2761059"/>
            <a:ext cx="3572669"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6350"/>
            <a:ext cx="2255512"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6" name="Isosceles Triangle 3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2286000"/>
            <a:ext cx="2444750"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0" name="Isosceles Triangle 3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2692400"/>
            <a:ext cx="1362870"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8" name="Google Shape;308;p58"/>
          <p:cNvSpPr txBox="1"/>
          <p:nvPr/>
        </p:nvSpPr>
        <p:spPr>
          <a:xfrm>
            <a:off x="508000" y="457200"/>
            <a:ext cx="2882531" cy="3881718"/>
          </a:xfrm>
          <a:prstGeom prst="rect">
            <a:avLst/>
          </a:prstGeom>
        </p:spPr>
        <p:txBody>
          <a:bodyPr spcFirstLastPara="1" vert="horz" lIns="91440" tIns="45720" rIns="91440" bIns="45720" rtlCol="0" anchor="ctr" anchorCtr="0">
            <a:normAutofit/>
          </a:bodyPr>
          <a:lstStyle/>
          <a:p>
            <a:pPr marL="0" marR="0" lvl="0" indent="0" defTabSz="457200">
              <a:spcBef>
                <a:spcPct val="0"/>
              </a:spcBef>
              <a:spcAft>
                <a:spcPts val="600"/>
              </a:spcAft>
            </a:pPr>
            <a:r>
              <a:rPr lang="en-US" sz="3600" b="0" strike="noStrike" kern="1200">
                <a:solidFill>
                  <a:schemeClr val="tx1">
                    <a:lumMod val="85000"/>
                    <a:lumOff val="15000"/>
                  </a:schemeClr>
                </a:solidFill>
                <a:latin typeface="+mj-lt"/>
                <a:ea typeface="+mj-ea"/>
                <a:cs typeface="+mj-cs"/>
                <a:sym typeface="Arial"/>
              </a:rPr>
              <a:t>Mood disorders and obesity</a:t>
            </a:r>
          </a:p>
        </p:txBody>
      </p:sp>
      <p:sp>
        <p:nvSpPr>
          <p:cNvPr id="332" name="Freeform: Shape 331">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6350"/>
            <a:ext cx="5332385" cy="5149850"/>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 name="Google Shape;309;p58"/>
          <p:cNvSpPr txBox="1"/>
          <p:nvPr/>
        </p:nvSpPr>
        <p:spPr>
          <a:xfrm>
            <a:off x="4587063" y="457200"/>
            <a:ext cx="4133472" cy="3881718"/>
          </a:xfrm>
          <a:prstGeom prst="rect">
            <a:avLst/>
          </a:prstGeom>
        </p:spPr>
        <p:txBody>
          <a:bodyPr spcFirstLastPara="1" vert="horz" lIns="91440" tIns="45720" rIns="91440" bIns="45720" rtlCol="0" anchor="ctr" anchorCtr="0">
            <a:normAutofit/>
          </a:bodyPr>
          <a:lstStyle/>
          <a:p>
            <a:pPr marL="355600" marR="0" lvl="0" indent="-266700" defTabSz="457200">
              <a:spcBef>
                <a:spcPts val="1000"/>
              </a:spcBef>
              <a:buClr>
                <a:schemeClr val="accent1"/>
              </a:buClr>
              <a:buSzPct val="80000"/>
              <a:buFont typeface="Wingdings 3" charset="2"/>
              <a:buChar char=""/>
            </a:pPr>
            <a:r>
              <a:rPr lang="en-US" b="0" strike="noStrike" kern="1200">
                <a:solidFill>
                  <a:srgbClr val="FFFFFF"/>
                </a:solidFill>
                <a:latin typeface="+mn-lt"/>
                <a:ea typeface="+mn-ea"/>
                <a:cs typeface="+mn-cs"/>
                <a:sym typeface="Arial"/>
              </a:rPr>
              <a:t>Mood disorders impact obesity and obesity impacts mood d/o</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rgbClr val="FFFFFF"/>
                </a:solidFill>
                <a:latin typeface="+mn-lt"/>
                <a:ea typeface="+mn-ea"/>
                <a:cs typeface="+mn-cs"/>
                <a:sym typeface="Arial"/>
              </a:rPr>
              <a:t>children/adolescents with MDD – increased risk for overweight</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rgbClr val="FFFFFF"/>
                </a:solidFill>
                <a:latin typeface="+mn-lt"/>
                <a:ea typeface="+mn-ea"/>
                <a:cs typeface="+mn-cs"/>
                <a:sym typeface="Arial"/>
              </a:rPr>
              <a:t>Bipolar – elevated rates of overweight/obesity</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rgbClr val="FFFFFF"/>
                </a:solidFill>
                <a:latin typeface="+mn-lt"/>
                <a:ea typeface="+mn-ea"/>
                <a:cs typeface="+mn-cs"/>
                <a:sym typeface="Arial"/>
              </a:rPr>
              <a:t>People with obesity seeking weight loss have elevated rates of MDD and bipolar</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rgbClr val="FFFFFF"/>
                </a:solidFill>
                <a:latin typeface="+mn-lt"/>
                <a:ea typeface="+mn-ea"/>
                <a:cs typeface="+mn-cs"/>
                <a:sym typeface="Arial"/>
              </a:rPr>
              <a:t>Atypical depression in females is associated with being overweight</a:t>
            </a:r>
          </a:p>
          <a:p>
            <a:pPr marL="723900" marR="0" lvl="1" indent="-273050" defTabSz="457200">
              <a:spcBef>
                <a:spcPts val="1000"/>
              </a:spcBef>
              <a:buClr>
                <a:schemeClr val="accent1"/>
              </a:buClr>
              <a:buSzPct val="80000"/>
              <a:buFont typeface="Wingdings 3" charset="2"/>
              <a:buChar char=""/>
            </a:pPr>
            <a:r>
              <a:rPr lang="en-US" b="0" i="0" u="none" strike="noStrike" kern="1200" cap="none">
                <a:solidFill>
                  <a:srgbClr val="FFFFFF"/>
                </a:solidFill>
                <a:latin typeface="+mn-lt"/>
                <a:ea typeface="+mn-ea"/>
                <a:cs typeface="+mn-cs"/>
                <a:sym typeface="Arial"/>
              </a:rPr>
              <a:t>Obesity associated with MDD in females</a:t>
            </a:r>
          </a:p>
        </p:txBody>
      </p:sp>
    </p:spTree>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3"/>
        <p:cNvGrpSpPr/>
        <p:nvPr/>
      </p:nvGrpSpPr>
      <p:grpSpPr>
        <a:xfrm>
          <a:off x="0" y="0"/>
          <a:ext cx="0" cy="0"/>
          <a:chOff x="0" y="0"/>
          <a:chExt cx="0" cy="0"/>
        </a:xfrm>
      </p:grpSpPr>
      <p:pic>
        <p:nvPicPr>
          <p:cNvPr id="328" name="Picture 327" descr="Measuring tape on table">
            <a:extLst>
              <a:ext uri="{FF2B5EF4-FFF2-40B4-BE49-F238E27FC236}">
                <a16:creationId xmlns:a16="http://schemas.microsoft.com/office/drawing/2014/main" id="{44AA9F81-6511-DE5C-6FF8-BAED7C35AD0F}"/>
              </a:ext>
            </a:extLst>
          </p:cNvPr>
          <p:cNvPicPr>
            <a:picLocks noChangeAspect="1"/>
          </p:cNvPicPr>
          <p:nvPr/>
        </p:nvPicPr>
        <p:blipFill>
          <a:blip r:embed="rId3"/>
          <a:srcRect l="20166" r="2839" b="-3"/>
          <a:stretch/>
        </p:blipFill>
        <p:spPr>
          <a:xfrm>
            <a:off x="3202390" y="10"/>
            <a:ext cx="5941610" cy="5143490"/>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314" name="Google Shape;314;p59"/>
          <p:cNvSpPr txBox="1"/>
          <p:nvPr/>
        </p:nvSpPr>
        <p:spPr>
          <a:xfrm>
            <a:off x="507999" y="457200"/>
            <a:ext cx="2888343" cy="990600"/>
          </a:xfrm>
          <a:prstGeom prst="rect">
            <a:avLst/>
          </a:prstGeom>
        </p:spPr>
        <p:txBody>
          <a:bodyPr spcFirstLastPara="1" vert="horz" lIns="91440" tIns="45720" rIns="91440" bIns="45720" rtlCol="0" anchor="t" anchorCtr="0">
            <a:normAutofit/>
          </a:bodyPr>
          <a:lstStyle/>
          <a:p>
            <a:pPr marL="0" marR="0" lvl="0" indent="0" defTabSz="457200">
              <a:lnSpc>
                <a:spcPct val="90000"/>
              </a:lnSpc>
              <a:spcBef>
                <a:spcPct val="0"/>
              </a:spcBef>
              <a:spcAft>
                <a:spcPts val="600"/>
              </a:spcAft>
            </a:pPr>
            <a:r>
              <a:rPr lang="en-US" sz="2800" b="0" strike="noStrike" kern="1200">
                <a:solidFill>
                  <a:schemeClr val="accent1"/>
                </a:solidFill>
                <a:latin typeface="+mj-lt"/>
                <a:ea typeface="+mj-ea"/>
                <a:cs typeface="+mj-cs"/>
                <a:sym typeface="Arial"/>
              </a:rPr>
              <a:t>Mood disorders and obesity</a:t>
            </a:r>
          </a:p>
        </p:txBody>
      </p:sp>
      <p:sp>
        <p:nvSpPr>
          <p:cNvPr id="330" name="Google Shape;315;p59"/>
          <p:cNvSpPr txBox="1"/>
          <p:nvPr/>
        </p:nvSpPr>
        <p:spPr>
          <a:xfrm>
            <a:off x="508000" y="1620441"/>
            <a:ext cx="2888342" cy="2910580"/>
          </a:xfrm>
          <a:prstGeom prst="rect">
            <a:avLst/>
          </a:prstGeom>
        </p:spPr>
        <p:txBody>
          <a:bodyPr spcFirstLastPara="1" vert="horz" lIns="91440" tIns="45720" rIns="91440" bIns="45720" rtlCol="0" anchorCtr="0">
            <a:normAutofit/>
          </a:bodyPr>
          <a:lstStyle/>
          <a:p>
            <a:pPr marL="355600" marR="0" lvl="0" indent="-266700" defTabSz="457200">
              <a:spcBef>
                <a:spcPts val="1000"/>
              </a:spcBef>
              <a:buClr>
                <a:schemeClr val="accent1"/>
              </a:buClr>
              <a:buSzPct val="80000"/>
              <a:buFont typeface="Wingdings 3" charset="2"/>
              <a:buChar char=""/>
            </a:pPr>
            <a:r>
              <a:rPr lang="en-US" b="0" strike="noStrike" kern="1200">
                <a:solidFill>
                  <a:schemeClr val="tx1">
                    <a:lumMod val="75000"/>
                    <a:lumOff val="25000"/>
                  </a:schemeClr>
                </a:solidFill>
                <a:latin typeface="+mn-lt"/>
                <a:ea typeface="+mn-ea"/>
                <a:cs typeface="+mn-cs"/>
                <a:sym typeface="Arial"/>
              </a:rPr>
              <a:t>42% of patients in a study seeking medical or surgical weight loss had at least one psychiatric d/o</a:t>
            </a:r>
          </a:p>
          <a:p>
            <a:pPr marL="355600" marR="0" lvl="0" indent="-266700" defTabSz="457200">
              <a:spcBef>
                <a:spcPts val="1000"/>
              </a:spcBef>
              <a:buClr>
                <a:schemeClr val="accent1"/>
              </a:buClr>
              <a:buSzPct val="80000"/>
              <a:buFont typeface="Wingdings 3" charset="2"/>
              <a:buChar char=""/>
            </a:pPr>
            <a:r>
              <a:rPr lang="en-US" b="0" strike="noStrike" kern="1200">
                <a:solidFill>
                  <a:schemeClr val="tx1">
                    <a:lumMod val="75000"/>
                    <a:lumOff val="25000"/>
                  </a:schemeClr>
                </a:solidFill>
                <a:latin typeface="+mn-lt"/>
                <a:ea typeface="+mn-ea"/>
                <a:cs typeface="+mn-cs"/>
                <a:sym typeface="Arial"/>
              </a:rPr>
              <a:t>Mood, anxiety and eating disorders most common </a:t>
            </a:r>
          </a:p>
          <a:p>
            <a:pPr marL="355600" marR="0" lvl="0" indent="-266700" defTabSz="457200">
              <a:spcBef>
                <a:spcPts val="1000"/>
              </a:spcBef>
              <a:buClr>
                <a:schemeClr val="accent1"/>
              </a:buClr>
              <a:buSzPct val="80000"/>
              <a:buFont typeface="Wingdings 3" charset="2"/>
              <a:buChar char=""/>
            </a:pPr>
            <a:r>
              <a:rPr lang="en-US" b="0" strike="noStrike" kern="1200">
                <a:solidFill>
                  <a:schemeClr val="tx1">
                    <a:lumMod val="75000"/>
                    <a:lumOff val="25000"/>
                  </a:schemeClr>
                </a:solidFill>
                <a:latin typeface="+mn-lt"/>
                <a:ea typeface="+mn-ea"/>
                <a:cs typeface="+mn-cs"/>
                <a:sym typeface="Arial"/>
              </a:rPr>
              <a:t>Personality d/o least common </a:t>
            </a:r>
          </a:p>
        </p:txBody>
      </p:sp>
      <p:cxnSp>
        <p:nvCxnSpPr>
          <p:cNvPr id="332" name="Straight Connector 33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51435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4" name="Straight Connector 33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2761059"/>
            <a:ext cx="3572668" cy="2382441"/>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3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19"/>
        <p:cNvGrpSpPr/>
        <p:nvPr/>
      </p:nvGrpSpPr>
      <p:grpSpPr>
        <a:xfrm>
          <a:off x="0" y="0"/>
          <a:ext cx="0" cy="0"/>
          <a:chOff x="0" y="0"/>
          <a:chExt cx="0" cy="0"/>
        </a:xfrm>
      </p:grpSpPr>
      <p:sp>
        <p:nvSpPr>
          <p:cNvPr id="320" name="Google Shape;320;p60"/>
          <p:cNvSpPr txBox="1"/>
          <p:nvPr/>
        </p:nvSpPr>
        <p:spPr>
          <a:xfrm>
            <a:off x="4152550" y="457200"/>
            <a:ext cx="2802951" cy="990600"/>
          </a:xfrm>
          <a:prstGeom prst="rect">
            <a:avLst/>
          </a:prstGeom>
        </p:spPr>
        <p:txBody>
          <a:bodyPr spcFirstLastPara="1" vert="horz" lIns="91440" tIns="45720" rIns="91440" bIns="45720" rtlCol="0" anchor="t" anchorCtr="0">
            <a:normAutofit fontScale="77500" lnSpcReduction="20000"/>
          </a:bodyPr>
          <a:lstStyle/>
          <a:p>
            <a:pPr defTabSz="457200">
              <a:spcBef>
                <a:spcPct val="0"/>
              </a:spcBef>
              <a:spcAft>
                <a:spcPts val="600"/>
              </a:spcAft>
            </a:pPr>
            <a:r>
              <a:rPr lang="en-US" sz="3600" b="0" strike="noStrike" kern="1200" dirty="0">
                <a:solidFill>
                  <a:schemeClr val="accent1"/>
                </a:solidFill>
                <a:latin typeface="+mj-lt"/>
                <a:ea typeface="+mj-ea"/>
                <a:cs typeface="+mj-cs"/>
                <a:sym typeface="Arial"/>
              </a:rPr>
              <a:t>Summary</a:t>
            </a:r>
            <a:r>
              <a:rPr lang="en-US" sz="3600" kern="1200" dirty="0">
                <a:solidFill>
                  <a:schemeClr val="accent1"/>
                </a:solidFill>
                <a:latin typeface="+mj-lt"/>
                <a:ea typeface="+mj-ea"/>
                <a:cs typeface="+mj-cs"/>
              </a:rPr>
              <a:t> – eating disorders</a:t>
            </a:r>
            <a:endParaRPr lang="en-US" sz="3600" b="0" strike="noStrike" kern="1200" dirty="0">
              <a:solidFill>
                <a:schemeClr val="accent1"/>
              </a:solidFill>
              <a:latin typeface="+mj-lt"/>
              <a:ea typeface="+mj-ea"/>
              <a:cs typeface="+mj-cs"/>
              <a:sym typeface="Arial"/>
            </a:endParaRPr>
          </a:p>
        </p:txBody>
      </p:sp>
      <p:sp>
        <p:nvSpPr>
          <p:cNvPr id="321" name="Google Shape;321;p60"/>
          <p:cNvSpPr txBox="1"/>
          <p:nvPr/>
        </p:nvSpPr>
        <p:spPr>
          <a:xfrm>
            <a:off x="3907172" y="1620441"/>
            <a:ext cx="3048329" cy="2910580"/>
          </a:xfrm>
          <a:prstGeom prst="rect">
            <a:avLst/>
          </a:prstGeom>
        </p:spPr>
        <p:txBody>
          <a:bodyPr spcFirstLastPara="1" vert="horz" lIns="91440" tIns="45720" rIns="91440" bIns="45720" rtlCol="0" anchor="t" anchorCtr="0">
            <a:normAutofit/>
          </a:bodyPr>
          <a:lstStyle/>
          <a:p>
            <a:pPr marL="355600" marR="0" lvl="0" indent="-266700" defTabSz="457200">
              <a:lnSpc>
                <a:spcPct val="90000"/>
              </a:lnSpc>
              <a:spcBef>
                <a:spcPts val="1000"/>
              </a:spcBef>
              <a:buClr>
                <a:schemeClr val="accent1"/>
              </a:buClr>
              <a:buSzPct val="80000"/>
              <a:buFont typeface="Wingdings 3" charset="2"/>
              <a:buChar char=""/>
            </a:pPr>
            <a:r>
              <a:rPr lang="en-US" b="0" strike="noStrike" kern="1200" dirty="0">
                <a:solidFill>
                  <a:schemeClr val="tx1">
                    <a:lumMod val="75000"/>
                    <a:lumOff val="25000"/>
                  </a:schemeClr>
                </a:solidFill>
                <a:latin typeface="+mn-lt"/>
                <a:ea typeface="+mn-ea"/>
                <a:cs typeface="+mn-cs"/>
                <a:sym typeface="Arial"/>
              </a:rPr>
              <a:t>Gather a history that allows you to assess for other behavioral disturbances impacting weight</a:t>
            </a:r>
          </a:p>
          <a:p>
            <a:pPr marL="355600" marR="0" lvl="0" indent="-266700" defTabSz="457200">
              <a:lnSpc>
                <a:spcPct val="90000"/>
              </a:lnSpc>
              <a:spcBef>
                <a:spcPts val="1000"/>
              </a:spcBef>
              <a:buClr>
                <a:schemeClr val="accent1"/>
              </a:buClr>
              <a:buSzPct val="80000"/>
              <a:buFont typeface="Wingdings 3" charset="2"/>
              <a:buChar char=""/>
            </a:pPr>
            <a:r>
              <a:rPr lang="en-US" b="0" strike="noStrike" kern="1200" dirty="0">
                <a:solidFill>
                  <a:schemeClr val="tx1">
                    <a:lumMod val="75000"/>
                    <a:lumOff val="25000"/>
                  </a:schemeClr>
                </a:solidFill>
                <a:latin typeface="+mn-lt"/>
                <a:ea typeface="+mn-ea"/>
                <a:cs typeface="+mn-cs"/>
                <a:sym typeface="Arial"/>
              </a:rPr>
              <a:t>If identified, treat disturbance prior to treating weight</a:t>
            </a:r>
            <a:endParaRPr lang="en-US" b="0" strike="noStrike" kern="1200" dirty="0">
              <a:solidFill>
                <a:schemeClr val="tx1">
                  <a:lumMod val="75000"/>
                  <a:lumOff val="25000"/>
                </a:schemeClr>
              </a:solidFill>
              <a:latin typeface="+mn-lt"/>
              <a:ea typeface="+mn-ea"/>
              <a:cs typeface="+mn-cs"/>
            </a:endParaRPr>
          </a:p>
          <a:p>
            <a:pPr marL="355600" indent="-266700" defTabSz="457200">
              <a:lnSpc>
                <a:spcPct val="90000"/>
              </a:lnSpc>
              <a:spcBef>
                <a:spcPts val="1000"/>
              </a:spcBef>
              <a:buClr>
                <a:schemeClr val="accent1"/>
              </a:buClr>
              <a:buSzPct val="80000"/>
              <a:buFont typeface="Wingdings 3" charset="2"/>
              <a:buChar char=""/>
            </a:pPr>
            <a:r>
              <a:rPr lang="en-US" b="0" strike="noStrike" kern="1200" dirty="0">
                <a:solidFill>
                  <a:schemeClr val="tx1">
                    <a:lumMod val="75000"/>
                    <a:lumOff val="25000"/>
                  </a:schemeClr>
                </a:solidFill>
                <a:latin typeface="+mn-lt"/>
                <a:ea typeface="+mn-ea"/>
                <a:cs typeface="+mn-cs"/>
                <a:sym typeface="Arial"/>
              </a:rPr>
              <a:t>CBT is something you can</a:t>
            </a:r>
            <a:r>
              <a:rPr lang="en-US" kern="1200" dirty="0">
                <a:solidFill>
                  <a:schemeClr val="tx1">
                    <a:lumMod val="75000"/>
                    <a:lumOff val="25000"/>
                  </a:schemeClr>
                </a:solidFill>
                <a:latin typeface="+mn-lt"/>
                <a:ea typeface="+mn-ea"/>
                <a:cs typeface="+mn-cs"/>
              </a:rPr>
              <a:t> do with the proper time and training</a:t>
            </a:r>
            <a:endParaRPr lang="en-US" b="0" strike="noStrike" kern="1200" dirty="0">
              <a:solidFill>
                <a:schemeClr val="tx1">
                  <a:lumMod val="75000"/>
                  <a:lumOff val="25000"/>
                </a:schemeClr>
              </a:solidFill>
              <a:latin typeface="+mn-lt"/>
              <a:ea typeface="+mn-ea"/>
              <a:cs typeface="+mn-cs"/>
            </a:endParaRPr>
          </a:p>
          <a:p>
            <a:pPr marL="88900" marR="0" lvl="0" defTabSz="457200">
              <a:lnSpc>
                <a:spcPct val="90000"/>
              </a:lnSpc>
              <a:spcBef>
                <a:spcPts val="1000"/>
              </a:spcBef>
              <a:buClr>
                <a:schemeClr val="accent1"/>
              </a:buClr>
              <a:buSzPct val="80000"/>
            </a:pPr>
            <a:endParaRPr lang="en-US" b="0" strike="noStrike" kern="1200" dirty="0">
              <a:solidFill>
                <a:schemeClr val="tx1">
                  <a:lumMod val="75000"/>
                  <a:lumOff val="25000"/>
                </a:schemeClr>
              </a:solidFill>
              <a:latin typeface="+mn-lt"/>
              <a:ea typeface="+mn-ea"/>
              <a:cs typeface="+mn-cs"/>
            </a:endParaRPr>
          </a:p>
        </p:txBody>
      </p:sp>
      <p:pic>
        <p:nvPicPr>
          <p:cNvPr id="323" name="Picture 322" descr="Analyzing medical x-ray results">
            <a:extLst>
              <a:ext uri="{FF2B5EF4-FFF2-40B4-BE49-F238E27FC236}">
                <a16:creationId xmlns:a16="http://schemas.microsoft.com/office/drawing/2014/main" id="{4B49C7C7-488F-25DC-9680-BE9F3516BD34}"/>
              </a:ext>
            </a:extLst>
          </p:cNvPr>
          <p:cNvPicPr>
            <a:picLocks noChangeAspect="1"/>
          </p:cNvPicPr>
          <p:nvPr/>
        </p:nvPicPr>
        <p:blipFill>
          <a:blip r:embed="rId3"/>
          <a:srcRect l="36754" r="10813" b="-3"/>
          <a:stretch/>
        </p:blipFill>
        <p:spPr>
          <a:xfrm>
            <a:off x="20" y="10"/>
            <a:ext cx="4046200" cy="5143490"/>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327" name="Isosceles Triangle 32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F6DB-8AEF-6257-C306-0B8ADF43E781}"/>
              </a:ext>
            </a:extLst>
          </p:cNvPr>
          <p:cNvSpPr>
            <a:spLocks noGrp="1"/>
          </p:cNvSpPr>
          <p:nvPr>
            <p:ph type="ctrTitle"/>
          </p:nvPr>
        </p:nvSpPr>
        <p:spPr>
          <a:xfrm>
            <a:off x="1130300" y="1803400"/>
            <a:ext cx="6116343" cy="1223944"/>
          </a:xfrm>
        </p:spPr>
        <p:txBody>
          <a:bodyPr/>
          <a:lstStyle/>
          <a:p>
            <a:r>
              <a:rPr lang="en-US" dirty="0"/>
              <a:t>Questions?</a:t>
            </a:r>
          </a:p>
        </p:txBody>
      </p:sp>
      <p:sp>
        <p:nvSpPr>
          <p:cNvPr id="3" name="Subtitle 2">
            <a:extLst>
              <a:ext uri="{FF2B5EF4-FFF2-40B4-BE49-F238E27FC236}">
                <a16:creationId xmlns:a16="http://schemas.microsoft.com/office/drawing/2014/main" id="{EB8F02A2-29C3-F92D-63C0-C1A4A042EB8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969034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38</Slides>
  <Notes>34</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Facet</vt:lpstr>
      <vt:lpstr>Obesity Medicine Approach</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Meds, Fhx, SocHx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Eating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41</cp:revision>
  <dcterms:modified xsi:type="dcterms:W3CDTF">2025-04-03T20:57:56Z</dcterms:modified>
</cp:coreProperties>
</file>