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 id="2147483661" r:id="rId4"/>
    <p:sldMasterId id="2147483674" r:id="rId5"/>
    <p:sldMasterId id="2147483687" r:id="rId6"/>
    <p:sldMasterId id="2147483700" r:id="rId7"/>
    <p:sldMasterId id="2147483713"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Lst>
  <p:sldSz cy="7559675" cx="10080625"/>
  <p:notesSz cx="7772400" cy="10058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8" roundtripDataSignature="AMtx7mjHzlUB1Ta5tJFJ1wHG5Ntf+H6DZ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20" Type="http://schemas.openxmlformats.org/officeDocument/2006/relationships/slide" Target="slides/slide11.xml"/><Relationship Id="rId42" Type="http://schemas.openxmlformats.org/officeDocument/2006/relationships/slide" Target="slides/slide33.xml"/><Relationship Id="rId41" Type="http://schemas.openxmlformats.org/officeDocument/2006/relationships/slide" Target="slides/slide32.xml"/><Relationship Id="rId22" Type="http://schemas.openxmlformats.org/officeDocument/2006/relationships/slide" Target="slides/slide13.xml"/><Relationship Id="rId44" Type="http://schemas.openxmlformats.org/officeDocument/2006/relationships/slide" Target="slides/slide35.xml"/><Relationship Id="rId21" Type="http://schemas.openxmlformats.org/officeDocument/2006/relationships/slide" Target="slides/slide12.xml"/><Relationship Id="rId43" Type="http://schemas.openxmlformats.org/officeDocument/2006/relationships/slide" Target="slides/slide34.xml"/><Relationship Id="rId24" Type="http://schemas.openxmlformats.org/officeDocument/2006/relationships/slide" Target="slides/slide15.xml"/><Relationship Id="rId46" Type="http://schemas.openxmlformats.org/officeDocument/2006/relationships/slide" Target="slides/slide37.xml"/><Relationship Id="rId23" Type="http://schemas.openxmlformats.org/officeDocument/2006/relationships/slide" Target="slides/slide14.xml"/><Relationship Id="rId45" Type="http://schemas.openxmlformats.org/officeDocument/2006/relationships/slide" Target="slides/slide3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notesMaster" Target="notesMasters/notesMaster1.xml"/><Relationship Id="rId26" Type="http://schemas.openxmlformats.org/officeDocument/2006/relationships/slide" Target="slides/slide17.xml"/><Relationship Id="rId48" Type="http://customschemas.google.com/relationships/presentationmetadata" Target="metadata"/><Relationship Id="rId25" Type="http://schemas.openxmlformats.org/officeDocument/2006/relationships/slide" Target="slides/slide16.xml"/><Relationship Id="rId47" Type="http://schemas.openxmlformats.org/officeDocument/2006/relationships/slide" Target="slides/slide38.xml"/><Relationship Id="rId28" Type="http://schemas.openxmlformats.org/officeDocument/2006/relationships/slide" Target="slides/slide19.xml"/><Relationship Id="rId27" Type="http://schemas.openxmlformats.org/officeDocument/2006/relationships/slide" Target="slides/slide18.xml"/><Relationship Id="rId5" Type="http://schemas.openxmlformats.org/officeDocument/2006/relationships/slideMaster" Target="slideMasters/slideMaster3.xml"/><Relationship Id="rId6" Type="http://schemas.openxmlformats.org/officeDocument/2006/relationships/slideMaster" Target="slideMasters/slideMaster4.xml"/><Relationship Id="rId29" Type="http://schemas.openxmlformats.org/officeDocument/2006/relationships/slide" Target="slides/slide20.xml"/><Relationship Id="rId7" Type="http://schemas.openxmlformats.org/officeDocument/2006/relationships/slideMaster" Target="slideMasters/slideMaster5.xml"/><Relationship Id="rId8" Type="http://schemas.openxmlformats.org/officeDocument/2006/relationships/slideMaster" Target="slideMasters/slideMaster6.xml"/><Relationship Id="rId31" Type="http://schemas.openxmlformats.org/officeDocument/2006/relationships/slide" Target="slides/slide22.xml"/><Relationship Id="rId30" Type="http://schemas.openxmlformats.org/officeDocument/2006/relationships/slide" Target="slides/slide21.xml"/><Relationship Id="rId11" Type="http://schemas.openxmlformats.org/officeDocument/2006/relationships/slide" Target="slides/slide2.xml"/><Relationship Id="rId33" Type="http://schemas.openxmlformats.org/officeDocument/2006/relationships/slide" Target="slides/slide24.xml"/><Relationship Id="rId10" Type="http://schemas.openxmlformats.org/officeDocument/2006/relationships/slide" Target="slides/slide1.xml"/><Relationship Id="rId32" Type="http://schemas.openxmlformats.org/officeDocument/2006/relationships/slide" Target="slides/slide23.xml"/><Relationship Id="rId13" Type="http://schemas.openxmlformats.org/officeDocument/2006/relationships/slide" Target="slides/slide4.xml"/><Relationship Id="rId35" Type="http://schemas.openxmlformats.org/officeDocument/2006/relationships/slide" Target="slides/slide26.xml"/><Relationship Id="rId12" Type="http://schemas.openxmlformats.org/officeDocument/2006/relationships/slide" Target="slides/slide3.xml"/><Relationship Id="rId34" Type="http://schemas.openxmlformats.org/officeDocument/2006/relationships/slide" Target="slides/slide25.xml"/><Relationship Id="rId15" Type="http://schemas.openxmlformats.org/officeDocument/2006/relationships/slide" Target="slides/slide6.xml"/><Relationship Id="rId37" Type="http://schemas.openxmlformats.org/officeDocument/2006/relationships/slide" Target="slides/slide28.xml"/><Relationship Id="rId14" Type="http://schemas.openxmlformats.org/officeDocument/2006/relationships/slide" Target="slides/slide5.xml"/><Relationship Id="rId36" Type="http://schemas.openxmlformats.org/officeDocument/2006/relationships/slide" Target="slides/slide27.xml"/><Relationship Id="rId17" Type="http://schemas.openxmlformats.org/officeDocument/2006/relationships/slide" Target="slides/slide8.xml"/><Relationship Id="rId39" Type="http://schemas.openxmlformats.org/officeDocument/2006/relationships/slide" Target="slides/slide30.xml"/><Relationship Id="rId16" Type="http://schemas.openxmlformats.org/officeDocument/2006/relationships/slide" Target="slides/slide7.xml"/><Relationship Id="rId38" Type="http://schemas.openxmlformats.org/officeDocument/2006/relationships/slide" Target="slides/slide29.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77225" y="4777725"/>
            <a:ext cx="6217900" cy="452627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2: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3: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4: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4: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5: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5: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6: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6: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7: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7: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8: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8: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9: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9: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10: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0: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11: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1: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12: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2: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13: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3: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14: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4: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15: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5: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16: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6: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17: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7: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18: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8: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19: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9: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20: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0: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21: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1: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22: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2: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23: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3: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24: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4: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25: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5: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26: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6: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27: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7: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28: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8: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29: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9: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30: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30: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31: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31: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32: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32: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33: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33: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34: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34: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35: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5: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36: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36: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37: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37: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38: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38: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 name="Shape 9"/>
        <p:cNvGrpSpPr/>
        <p:nvPr/>
      </p:nvGrpSpPr>
      <p:grpSpPr>
        <a:xfrm>
          <a:off x="0" y="0"/>
          <a:ext cx="0" cy="0"/>
          <a:chOff x="0" y="0"/>
          <a:chExt cx="0" cy="0"/>
        </a:xfrm>
      </p:grpSpPr>
      <p:sp>
        <p:nvSpPr>
          <p:cNvPr id="10" name="Google Shape;10;p40"/>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1" name="Shape 11"/>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2" name="Shape 12"/>
        <p:cNvGrpSpPr/>
        <p:nvPr/>
      </p:nvGrpSpPr>
      <p:grpSpPr>
        <a:xfrm>
          <a:off x="0" y="0"/>
          <a:ext cx="0" cy="0"/>
          <a:chOff x="0" y="0"/>
          <a:chExt cx="0" cy="0"/>
        </a:xfrm>
      </p:grpSpPr>
      <p:sp>
        <p:nvSpPr>
          <p:cNvPr id="13" name="Google Shape;13;p57"/>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57"/>
          <p:cNvSpPr txBox="1"/>
          <p:nvPr>
            <p:ph idx="1" type="subTitle"/>
          </p:nvPr>
        </p:nvSpPr>
        <p:spPr>
          <a:xfrm>
            <a:off x="504000" y="1769040"/>
            <a:ext cx="9071280" cy="438408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15" name="Shape 15"/>
        <p:cNvGrpSpPr/>
        <p:nvPr/>
      </p:nvGrpSpPr>
      <p:grpSpPr>
        <a:xfrm>
          <a:off x="0" y="0"/>
          <a:ext cx="0" cy="0"/>
          <a:chOff x="0" y="0"/>
          <a:chExt cx="0" cy="0"/>
        </a:xfrm>
      </p:grpSpPr>
      <p:sp>
        <p:nvSpPr>
          <p:cNvPr id="16" name="Google Shape;16;p58"/>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58"/>
          <p:cNvSpPr txBox="1"/>
          <p:nvPr>
            <p:ph idx="1" type="body"/>
          </p:nvPr>
        </p:nvSpPr>
        <p:spPr>
          <a:xfrm>
            <a:off x="504000" y="1769040"/>
            <a:ext cx="907128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8" name="Shape 18"/>
        <p:cNvGrpSpPr/>
        <p:nvPr/>
      </p:nvGrpSpPr>
      <p:grpSpPr>
        <a:xfrm>
          <a:off x="0" y="0"/>
          <a:ext cx="0" cy="0"/>
          <a:chOff x="0" y="0"/>
          <a:chExt cx="0" cy="0"/>
        </a:xfrm>
      </p:grpSpPr>
      <p:sp>
        <p:nvSpPr>
          <p:cNvPr id="19" name="Google Shape;19;p59"/>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59"/>
          <p:cNvSpPr txBox="1"/>
          <p:nvPr>
            <p:ph idx="1" type="body"/>
          </p:nvPr>
        </p:nvSpPr>
        <p:spPr>
          <a:xfrm>
            <a:off x="50400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1" name="Google Shape;21;p59"/>
          <p:cNvSpPr txBox="1"/>
          <p:nvPr>
            <p:ph idx="2" type="body"/>
          </p:nvPr>
        </p:nvSpPr>
        <p:spPr>
          <a:xfrm>
            <a:off x="515232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22" name="Shape 22"/>
        <p:cNvGrpSpPr/>
        <p:nvPr/>
      </p:nvGrpSpPr>
      <p:grpSpPr>
        <a:xfrm>
          <a:off x="0" y="0"/>
          <a:ext cx="0" cy="0"/>
          <a:chOff x="0" y="0"/>
          <a:chExt cx="0" cy="0"/>
        </a:xfrm>
      </p:grpSpPr>
      <p:sp>
        <p:nvSpPr>
          <p:cNvPr id="23" name="Google Shape;23;p60"/>
          <p:cNvSpPr txBox="1"/>
          <p:nvPr>
            <p:ph idx="1" type="subTitle"/>
          </p:nvPr>
        </p:nvSpPr>
        <p:spPr>
          <a:xfrm>
            <a:off x="504000" y="301320"/>
            <a:ext cx="9071280" cy="295488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24" name="Shape 24"/>
        <p:cNvGrpSpPr/>
        <p:nvPr/>
      </p:nvGrpSpPr>
      <p:grpSpPr>
        <a:xfrm>
          <a:off x="0" y="0"/>
          <a:ext cx="0" cy="0"/>
          <a:chOff x="0" y="0"/>
          <a:chExt cx="0" cy="0"/>
        </a:xfrm>
      </p:grpSpPr>
      <p:sp>
        <p:nvSpPr>
          <p:cNvPr id="25" name="Google Shape;25;p61"/>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61"/>
          <p:cNvSpPr txBox="1"/>
          <p:nvPr>
            <p:ph idx="1" type="body"/>
          </p:nvPr>
        </p:nvSpPr>
        <p:spPr>
          <a:xfrm>
            <a:off x="50400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 name="Google Shape;27;p61"/>
          <p:cNvSpPr txBox="1"/>
          <p:nvPr>
            <p:ph idx="2" type="body"/>
          </p:nvPr>
        </p:nvSpPr>
        <p:spPr>
          <a:xfrm>
            <a:off x="515232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8" name="Google Shape;28;p61"/>
          <p:cNvSpPr txBox="1"/>
          <p:nvPr>
            <p:ph idx="3" type="body"/>
          </p:nvPr>
        </p:nvSpPr>
        <p:spPr>
          <a:xfrm>
            <a:off x="50400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29" name="Shape 29"/>
        <p:cNvGrpSpPr/>
        <p:nvPr/>
      </p:nvGrpSpPr>
      <p:grpSpPr>
        <a:xfrm>
          <a:off x="0" y="0"/>
          <a:ext cx="0" cy="0"/>
          <a:chOff x="0" y="0"/>
          <a:chExt cx="0" cy="0"/>
        </a:xfrm>
      </p:grpSpPr>
      <p:sp>
        <p:nvSpPr>
          <p:cNvPr id="30" name="Google Shape;30;p62"/>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62"/>
          <p:cNvSpPr txBox="1"/>
          <p:nvPr>
            <p:ph idx="1" type="body"/>
          </p:nvPr>
        </p:nvSpPr>
        <p:spPr>
          <a:xfrm>
            <a:off x="50400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2" name="Google Shape;32;p62"/>
          <p:cNvSpPr txBox="1"/>
          <p:nvPr>
            <p:ph idx="2" type="body"/>
          </p:nvPr>
        </p:nvSpPr>
        <p:spPr>
          <a:xfrm>
            <a:off x="515232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3" name="Google Shape;33;p62"/>
          <p:cNvSpPr txBox="1"/>
          <p:nvPr>
            <p:ph idx="3" type="body"/>
          </p:nvPr>
        </p:nvSpPr>
        <p:spPr>
          <a:xfrm>
            <a:off x="515232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34" name="Shape 34"/>
        <p:cNvGrpSpPr/>
        <p:nvPr/>
      </p:nvGrpSpPr>
      <p:grpSpPr>
        <a:xfrm>
          <a:off x="0" y="0"/>
          <a:ext cx="0" cy="0"/>
          <a:chOff x="0" y="0"/>
          <a:chExt cx="0" cy="0"/>
        </a:xfrm>
      </p:grpSpPr>
      <p:sp>
        <p:nvSpPr>
          <p:cNvPr id="35" name="Google Shape;35;p63"/>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3"/>
          <p:cNvSpPr txBox="1"/>
          <p:nvPr>
            <p:ph idx="1" type="body"/>
          </p:nvPr>
        </p:nvSpPr>
        <p:spPr>
          <a:xfrm>
            <a:off x="50400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7" name="Google Shape;37;p63"/>
          <p:cNvSpPr txBox="1"/>
          <p:nvPr>
            <p:ph idx="2" type="body"/>
          </p:nvPr>
        </p:nvSpPr>
        <p:spPr>
          <a:xfrm>
            <a:off x="515232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8" name="Google Shape;38;p63"/>
          <p:cNvSpPr txBox="1"/>
          <p:nvPr>
            <p:ph idx="3" type="body"/>
          </p:nvPr>
        </p:nvSpPr>
        <p:spPr>
          <a:xfrm>
            <a:off x="504000" y="4059000"/>
            <a:ext cx="90712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39" name="Shape 39"/>
        <p:cNvGrpSpPr/>
        <p:nvPr/>
      </p:nvGrpSpPr>
      <p:grpSpPr>
        <a:xfrm>
          <a:off x="0" y="0"/>
          <a:ext cx="0" cy="0"/>
          <a:chOff x="0" y="0"/>
          <a:chExt cx="0" cy="0"/>
        </a:xfrm>
      </p:grpSpPr>
      <p:sp>
        <p:nvSpPr>
          <p:cNvPr id="40" name="Google Shape;40;p64"/>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64"/>
          <p:cNvSpPr txBox="1"/>
          <p:nvPr>
            <p:ph idx="1" type="body"/>
          </p:nvPr>
        </p:nvSpPr>
        <p:spPr>
          <a:xfrm>
            <a:off x="504000" y="1769040"/>
            <a:ext cx="90712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2" name="Google Shape;42;p64"/>
          <p:cNvSpPr txBox="1"/>
          <p:nvPr>
            <p:ph idx="2" type="body"/>
          </p:nvPr>
        </p:nvSpPr>
        <p:spPr>
          <a:xfrm>
            <a:off x="504000" y="4059000"/>
            <a:ext cx="90712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43" name="Shape 43"/>
        <p:cNvGrpSpPr/>
        <p:nvPr/>
      </p:nvGrpSpPr>
      <p:grpSpPr>
        <a:xfrm>
          <a:off x="0" y="0"/>
          <a:ext cx="0" cy="0"/>
          <a:chOff x="0" y="0"/>
          <a:chExt cx="0" cy="0"/>
        </a:xfrm>
      </p:grpSpPr>
      <p:sp>
        <p:nvSpPr>
          <p:cNvPr id="44" name="Google Shape;44;p65"/>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65"/>
          <p:cNvSpPr txBox="1"/>
          <p:nvPr>
            <p:ph idx="1" type="body"/>
          </p:nvPr>
        </p:nvSpPr>
        <p:spPr>
          <a:xfrm>
            <a:off x="50400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6" name="Google Shape;46;p65"/>
          <p:cNvSpPr txBox="1"/>
          <p:nvPr>
            <p:ph idx="2" type="body"/>
          </p:nvPr>
        </p:nvSpPr>
        <p:spPr>
          <a:xfrm>
            <a:off x="515232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7" name="Google Shape;47;p65"/>
          <p:cNvSpPr txBox="1"/>
          <p:nvPr>
            <p:ph idx="3" type="body"/>
          </p:nvPr>
        </p:nvSpPr>
        <p:spPr>
          <a:xfrm>
            <a:off x="50400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8" name="Google Shape;48;p65"/>
          <p:cNvSpPr txBox="1"/>
          <p:nvPr>
            <p:ph idx="4" type="body"/>
          </p:nvPr>
        </p:nvSpPr>
        <p:spPr>
          <a:xfrm>
            <a:off x="515232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49" name="Shape 49"/>
        <p:cNvGrpSpPr/>
        <p:nvPr/>
      </p:nvGrpSpPr>
      <p:grpSpPr>
        <a:xfrm>
          <a:off x="0" y="0"/>
          <a:ext cx="0" cy="0"/>
          <a:chOff x="0" y="0"/>
          <a:chExt cx="0" cy="0"/>
        </a:xfrm>
      </p:grpSpPr>
      <p:sp>
        <p:nvSpPr>
          <p:cNvPr id="50" name="Google Shape;50;p66"/>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66"/>
          <p:cNvSpPr txBox="1"/>
          <p:nvPr>
            <p:ph idx="1" type="body"/>
          </p:nvPr>
        </p:nvSpPr>
        <p:spPr>
          <a:xfrm>
            <a:off x="504000" y="176904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2" name="Google Shape;52;p66"/>
          <p:cNvSpPr txBox="1"/>
          <p:nvPr>
            <p:ph idx="2" type="body"/>
          </p:nvPr>
        </p:nvSpPr>
        <p:spPr>
          <a:xfrm>
            <a:off x="3571200" y="176904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3" name="Google Shape;53;p66"/>
          <p:cNvSpPr txBox="1"/>
          <p:nvPr>
            <p:ph idx="3" type="body"/>
          </p:nvPr>
        </p:nvSpPr>
        <p:spPr>
          <a:xfrm>
            <a:off x="6638040" y="176904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4" name="Google Shape;54;p66"/>
          <p:cNvSpPr txBox="1"/>
          <p:nvPr>
            <p:ph idx="4" type="body"/>
          </p:nvPr>
        </p:nvSpPr>
        <p:spPr>
          <a:xfrm>
            <a:off x="504000" y="405900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5" name="Google Shape;55;p66"/>
          <p:cNvSpPr txBox="1"/>
          <p:nvPr>
            <p:ph idx="5" type="body"/>
          </p:nvPr>
        </p:nvSpPr>
        <p:spPr>
          <a:xfrm>
            <a:off x="3571200" y="405900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6" name="Google Shape;56;p66"/>
          <p:cNvSpPr txBox="1"/>
          <p:nvPr>
            <p:ph idx="6" type="body"/>
          </p:nvPr>
        </p:nvSpPr>
        <p:spPr>
          <a:xfrm>
            <a:off x="6638040" y="405900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62" name="Shape 62"/>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63" name="Shape 63"/>
        <p:cNvGrpSpPr/>
        <p:nvPr/>
      </p:nvGrpSpPr>
      <p:grpSpPr>
        <a:xfrm>
          <a:off x="0" y="0"/>
          <a:ext cx="0" cy="0"/>
          <a:chOff x="0" y="0"/>
          <a:chExt cx="0" cy="0"/>
        </a:xfrm>
      </p:grpSpPr>
      <p:sp>
        <p:nvSpPr>
          <p:cNvPr id="64" name="Google Shape;64;p47"/>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7"/>
          <p:cNvSpPr txBox="1"/>
          <p:nvPr>
            <p:ph idx="1" type="body"/>
          </p:nvPr>
        </p:nvSpPr>
        <p:spPr>
          <a:xfrm>
            <a:off x="504000" y="1769040"/>
            <a:ext cx="907128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66" name="Shape 66"/>
        <p:cNvGrpSpPr/>
        <p:nvPr/>
      </p:nvGrpSpPr>
      <p:grpSpPr>
        <a:xfrm>
          <a:off x="0" y="0"/>
          <a:ext cx="0" cy="0"/>
          <a:chOff x="0" y="0"/>
          <a:chExt cx="0" cy="0"/>
        </a:xfrm>
      </p:grpSpPr>
      <p:sp>
        <p:nvSpPr>
          <p:cNvPr id="67" name="Google Shape;67;p50"/>
          <p:cNvSpPr txBox="1"/>
          <p:nvPr>
            <p:ph idx="1" type="subTitle"/>
          </p:nvPr>
        </p:nvSpPr>
        <p:spPr>
          <a:xfrm>
            <a:off x="504000" y="301320"/>
            <a:ext cx="9071280" cy="295488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68" name="Shape 68"/>
        <p:cNvGrpSpPr/>
        <p:nvPr/>
      </p:nvGrpSpPr>
      <p:grpSpPr>
        <a:xfrm>
          <a:off x="0" y="0"/>
          <a:ext cx="0" cy="0"/>
          <a:chOff x="0" y="0"/>
          <a:chExt cx="0" cy="0"/>
        </a:xfrm>
      </p:grpSpPr>
      <p:sp>
        <p:nvSpPr>
          <p:cNvPr id="69" name="Google Shape;69;p51"/>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51"/>
          <p:cNvSpPr txBox="1"/>
          <p:nvPr>
            <p:ph idx="1" type="subTitle"/>
          </p:nvPr>
        </p:nvSpPr>
        <p:spPr>
          <a:xfrm>
            <a:off x="504000" y="1769040"/>
            <a:ext cx="9071280" cy="438408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71" name="Shape 71"/>
        <p:cNvGrpSpPr/>
        <p:nvPr/>
      </p:nvGrpSpPr>
      <p:grpSpPr>
        <a:xfrm>
          <a:off x="0" y="0"/>
          <a:ext cx="0" cy="0"/>
          <a:chOff x="0" y="0"/>
          <a:chExt cx="0" cy="0"/>
        </a:xfrm>
      </p:grpSpPr>
      <p:sp>
        <p:nvSpPr>
          <p:cNvPr id="72" name="Google Shape;72;p67"/>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67"/>
          <p:cNvSpPr txBox="1"/>
          <p:nvPr>
            <p:ph idx="1" type="body"/>
          </p:nvPr>
        </p:nvSpPr>
        <p:spPr>
          <a:xfrm>
            <a:off x="50400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74" name="Google Shape;74;p67"/>
          <p:cNvSpPr txBox="1"/>
          <p:nvPr>
            <p:ph idx="2" type="body"/>
          </p:nvPr>
        </p:nvSpPr>
        <p:spPr>
          <a:xfrm>
            <a:off x="515232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5" name="Shape 75"/>
        <p:cNvGrpSpPr/>
        <p:nvPr/>
      </p:nvGrpSpPr>
      <p:grpSpPr>
        <a:xfrm>
          <a:off x="0" y="0"/>
          <a:ext cx="0" cy="0"/>
          <a:chOff x="0" y="0"/>
          <a:chExt cx="0" cy="0"/>
        </a:xfrm>
      </p:grpSpPr>
      <p:sp>
        <p:nvSpPr>
          <p:cNvPr id="76" name="Google Shape;76;p68"/>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77" name="Shape 77"/>
        <p:cNvGrpSpPr/>
        <p:nvPr/>
      </p:nvGrpSpPr>
      <p:grpSpPr>
        <a:xfrm>
          <a:off x="0" y="0"/>
          <a:ext cx="0" cy="0"/>
          <a:chOff x="0" y="0"/>
          <a:chExt cx="0" cy="0"/>
        </a:xfrm>
      </p:grpSpPr>
      <p:sp>
        <p:nvSpPr>
          <p:cNvPr id="78" name="Google Shape;78;p69"/>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69"/>
          <p:cNvSpPr txBox="1"/>
          <p:nvPr>
            <p:ph idx="1" type="body"/>
          </p:nvPr>
        </p:nvSpPr>
        <p:spPr>
          <a:xfrm>
            <a:off x="50400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0" name="Google Shape;80;p69"/>
          <p:cNvSpPr txBox="1"/>
          <p:nvPr>
            <p:ph idx="2" type="body"/>
          </p:nvPr>
        </p:nvSpPr>
        <p:spPr>
          <a:xfrm>
            <a:off x="515232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1" name="Google Shape;81;p69"/>
          <p:cNvSpPr txBox="1"/>
          <p:nvPr>
            <p:ph idx="3" type="body"/>
          </p:nvPr>
        </p:nvSpPr>
        <p:spPr>
          <a:xfrm>
            <a:off x="50400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82" name="Shape 82"/>
        <p:cNvGrpSpPr/>
        <p:nvPr/>
      </p:nvGrpSpPr>
      <p:grpSpPr>
        <a:xfrm>
          <a:off x="0" y="0"/>
          <a:ext cx="0" cy="0"/>
          <a:chOff x="0" y="0"/>
          <a:chExt cx="0" cy="0"/>
        </a:xfrm>
      </p:grpSpPr>
      <p:sp>
        <p:nvSpPr>
          <p:cNvPr id="83" name="Google Shape;83;p70"/>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70"/>
          <p:cNvSpPr txBox="1"/>
          <p:nvPr>
            <p:ph idx="1" type="body"/>
          </p:nvPr>
        </p:nvSpPr>
        <p:spPr>
          <a:xfrm>
            <a:off x="50400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5" name="Google Shape;85;p70"/>
          <p:cNvSpPr txBox="1"/>
          <p:nvPr>
            <p:ph idx="2" type="body"/>
          </p:nvPr>
        </p:nvSpPr>
        <p:spPr>
          <a:xfrm>
            <a:off x="515232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6" name="Google Shape;86;p70"/>
          <p:cNvSpPr txBox="1"/>
          <p:nvPr>
            <p:ph idx="3" type="body"/>
          </p:nvPr>
        </p:nvSpPr>
        <p:spPr>
          <a:xfrm>
            <a:off x="515232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87" name="Shape 87"/>
        <p:cNvGrpSpPr/>
        <p:nvPr/>
      </p:nvGrpSpPr>
      <p:grpSpPr>
        <a:xfrm>
          <a:off x="0" y="0"/>
          <a:ext cx="0" cy="0"/>
          <a:chOff x="0" y="0"/>
          <a:chExt cx="0" cy="0"/>
        </a:xfrm>
      </p:grpSpPr>
      <p:sp>
        <p:nvSpPr>
          <p:cNvPr id="88" name="Google Shape;88;p71"/>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71"/>
          <p:cNvSpPr txBox="1"/>
          <p:nvPr>
            <p:ph idx="1" type="body"/>
          </p:nvPr>
        </p:nvSpPr>
        <p:spPr>
          <a:xfrm>
            <a:off x="50400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90" name="Google Shape;90;p71"/>
          <p:cNvSpPr txBox="1"/>
          <p:nvPr>
            <p:ph idx="2" type="body"/>
          </p:nvPr>
        </p:nvSpPr>
        <p:spPr>
          <a:xfrm>
            <a:off x="515232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91" name="Google Shape;91;p71"/>
          <p:cNvSpPr txBox="1"/>
          <p:nvPr>
            <p:ph idx="3" type="body"/>
          </p:nvPr>
        </p:nvSpPr>
        <p:spPr>
          <a:xfrm>
            <a:off x="504000" y="4059000"/>
            <a:ext cx="90712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92" name="Shape 92"/>
        <p:cNvGrpSpPr/>
        <p:nvPr/>
      </p:nvGrpSpPr>
      <p:grpSpPr>
        <a:xfrm>
          <a:off x="0" y="0"/>
          <a:ext cx="0" cy="0"/>
          <a:chOff x="0" y="0"/>
          <a:chExt cx="0" cy="0"/>
        </a:xfrm>
      </p:grpSpPr>
      <p:sp>
        <p:nvSpPr>
          <p:cNvPr id="93" name="Google Shape;93;p72"/>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72"/>
          <p:cNvSpPr txBox="1"/>
          <p:nvPr>
            <p:ph idx="1" type="body"/>
          </p:nvPr>
        </p:nvSpPr>
        <p:spPr>
          <a:xfrm>
            <a:off x="504000" y="1769040"/>
            <a:ext cx="90712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95" name="Google Shape;95;p72"/>
          <p:cNvSpPr txBox="1"/>
          <p:nvPr>
            <p:ph idx="2" type="body"/>
          </p:nvPr>
        </p:nvSpPr>
        <p:spPr>
          <a:xfrm>
            <a:off x="504000" y="4059000"/>
            <a:ext cx="90712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96" name="Shape 96"/>
        <p:cNvGrpSpPr/>
        <p:nvPr/>
      </p:nvGrpSpPr>
      <p:grpSpPr>
        <a:xfrm>
          <a:off x="0" y="0"/>
          <a:ext cx="0" cy="0"/>
          <a:chOff x="0" y="0"/>
          <a:chExt cx="0" cy="0"/>
        </a:xfrm>
      </p:grpSpPr>
      <p:sp>
        <p:nvSpPr>
          <p:cNvPr id="97" name="Google Shape;97;p73"/>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73"/>
          <p:cNvSpPr txBox="1"/>
          <p:nvPr>
            <p:ph idx="1" type="body"/>
          </p:nvPr>
        </p:nvSpPr>
        <p:spPr>
          <a:xfrm>
            <a:off x="50400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99" name="Google Shape;99;p73"/>
          <p:cNvSpPr txBox="1"/>
          <p:nvPr>
            <p:ph idx="2" type="body"/>
          </p:nvPr>
        </p:nvSpPr>
        <p:spPr>
          <a:xfrm>
            <a:off x="515232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00" name="Google Shape;100;p73"/>
          <p:cNvSpPr txBox="1"/>
          <p:nvPr>
            <p:ph idx="3" type="body"/>
          </p:nvPr>
        </p:nvSpPr>
        <p:spPr>
          <a:xfrm>
            <a:off x="50400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01" name="Google Shape;101;p73"/>
          <p:cNvSpPr txBox="1"/>
          <p:nvPr>
            <p:ph idx="4" type="body"/>
          </p:nvPr>
        </p:nvSpPr>
        <p:spPr>
          <a:xfrm>
            <a:off x="515232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102" name="Shape 102"/>
        <p:cNvGrpSpPr/>
        <p:nvPr/>
      </p:nvGrpSpPr>
      <p:grpSpPr>
        <a:xfrm>
          <a:off x="0" y="0"/>
          <a:ext cx="0" cy="0"/>
          <a:chOff x="0" y="0"/>
          <a:chExt cx="0" cy="0"/>
        </a:xfrm>
      </p:grpSpPr>
      <p:sp>
        <p:nvSpPr>
          <p:cNvPr id="103" name="Google Shape;103;p74"/>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74"/>
          <p:cNvSpPr txBox="1"/>
          <p:nvPr>
            <p:ph idx="1" type="body"/>
          </p:nvPr>
        </p:nvSpPr>
        <p:spPr>
          <a:xfrm>
            <a:off x="504000" y="176904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05" name="Google Shape;105;p74"/>
          <p:cNvSpPr txBox="1"/>
          <p:nvPr>
            <p:ph idx="2" type="body"/>
          </p:nvPr>
        </p:nvSpPr>
        <p:spPr>
          <a:xfrm>
            <a:off x="3571200" y="176904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06" name="Google Shape;106;p74"/>
          <p:cNvSpPr txBox="1"/>
          <p:nvPr>
            <p:ph idx="3" type="body"/>
          </p:nvPr>
        </p:nvSpPr>
        <p:spPr>
          <a:xfrm>
            <a:off x="6638040" y="176904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07" name="Google Shape;107;p74"/>
          <p:cNvSpPr txBox="1"/>
          <p:nvPr>
            <p:ph idx="4" type="body"/>
          </p:nvPr>
        </p:nvSpPr>
        <p:spPr>
          <a:xfrm>
            <a:off x="504000" y="405900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08" name="Google Shape;108;p74"/>
          <p:cNvSpPr txBox="1"/>
          <p:nvPr>
            <p:ph idx="5" type="body"/>
          </p:nvPr>
        </p:nvSpPr>
        <p:spPr>
          <a:xfrm>
            <a:off x="3571200" y="405900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09" name="Google Shape;109;p74"/>
          <p:cNvSpPr txBox="1"/>
          <p:nvPr>
            <p:ph idx="6" type="body"/>
          </p:nvPr>
        </p:nvSpPr>
        <p:spPr>
          <a:xfrm>
            <a:off x="6638040" y="405900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16" name="Shape 116"/>
        <p:cNvGrpSpPr/>
        <p:nvPr/>
      </p:nvGrpSpPr>
      <p:grpSpPr>
        <a:xfrm>
          <a:off x="0" y="0"/>
          <a:ext cx="0" cy="0"/>
          <a:chOff x="0" y="0"/>
          <a:chExt cx="0" cy="0"/>
        </a:xfrm>
      </p:grpSpPr>
      <p:sp>
        <p:nvSpPr>
          <p:cNvPr id="117" name="Google Shape;117;p44"/>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44"/>
          <p:cNvSpPr txBox="1"/>
          <p:nvPr>
            <p:ph idx="1" type="body"/>
          </p:nvPr>
        </p:nvSpPr>
        <p:spPr>
          <a:xfrm>
            <a:off x="50400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19" name="Google Shape;119;p44"/>
          <p:cNvSpPr txBox="1"/>
          <p:nvPr>
            <p:ph idx="2" type="body"/>
          </p:nvPr>
        </p:nvSpPr>
        <p:spPr>
          <a:xfrm>
            <a:off x="515232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20" name="Shape 120"/>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21" name="Shape 121"/>
        <p:cNvGrpSpPr/>
        <p:nvPr/>
      </p:nvGrpSpPr>
      <p:grpSpPr>
        <a:xfrm>
          <a:off x="0" y="0"/>
          <a:ext cx="0" cy="0"/>
          <a:chOff x="0" y="0"/>
          <a:chExt cx="0" cy="0"/>
        </a:xfrm>
      </p:grpSpPr>
      <p:sp>
        <p:nvSpPr>
          <p:cNvPr id="122" name="Google Shape;122;p76"/>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76"/>
          <p:cNvSpPr txBox="1"/>
          <p:nvPr>
            <p:ph idx="1" type="subTitle"/>
          </p:nvPr>
        </p:nvSpPr>
        <p:spPr>
          <a:xfrm>
            <a:off x="504000" y="1769040"/>
            <a:ext cx="9071280" cy="438408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124" name="Shape 124"/>
        <p:cNvGrpSpPr/>
        <p:nvPr/>
      </p:nvGrpSpPr>
      <p:grpSpPr>
        <a:xfrm>
          <a:off x="0" y="0"/>
          <a:ext cx="0" cy="0"/>
          <a:chOff x="0" y="0"/>
          <a:chExt cx="0" cy="0"/>
        </a:xfrm>
      </p:grpSpPr>
      <p:sp>
        <p:nvSpPr>
          <p:cNvPr id="125" name="Google Shape;125;p77"/>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77"/>
          <p:cNvSpPr txBox="1"/>
          <p:nvPr>
            <p:ph idx="1" type="body"/>
          </p:nvPr>
        </p:nvSpPr>
        <p:spPr>
          <a:xfrm>
            <a:off x="504000" y="1769040"/>
            <a:ext cx="907128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7" name="Shape 127"/>
        <p:cNvGrpSpPr/>
        <p:nvPr/>
      </p:nvGrpSpPr>
      <p:grpSpPr>
        <a:xfrm>
          <a:off x="0" y="0"/>
          <a:ext cx="0" cy="0"/>
          <a:chOff x="0" y="0"/>
          <a:chExt cx="0" cy="0"/>
        </a:xfrm>
      </p:grpSpPr>
      <p:sp>
        <p:nvSpPr>
          <p:cNvPr id="128" name="Google Shape;128;p78"/>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129" name="Shape 129"/>
        <p:cNvGrpSpPr/>
        <p:nvPr/>
      </p:nvGrpSpPr>
      <p:grpSpPr>
        <a:xfrm>
          <a:off x="0" y="0"/>
          <a:ext cx="0" cy="0"/>
          <a:chOff x="0" y="0"/>
          <a:chExt cx="0" cy="0"/>
        </a:xfrm>
      </p:grpSpPr>
      <p:sp>
        <p:nvSpPr>
          <p:cNvPr id="130" name="Google Shape;130;p79"/>
          <p:cNvSpPr txBox="1"/>
          <p:nvPr>
            <p:ph idx="1" type="subTitle"/>
          </p:nvPr>
        </p:nvSpPr>
        <p:spPr>
          <a:xfrm>
            <a:off x="504000" y="301320"/>
            <a:ext cx="9071280" cy="295488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131" name="Shape 131"/>
        <p:cNvGrpSpPr/>
        <p:nvPr/>
      </p:nvGrpSpPr>
      <p:grpSpPr>
        <a:xfrm>
          <a:off x="0" y="0"/>
          <a:ext cx="0" cy="0"/>
          <a:chOff x="0" y="0"/>
          <a:chExt cx="0" cy="0"/>
        </a:xfrm>
      </p:grpSpPr>
      <p:sp>
        <p:nvSpPr>
          <p:cNvPr id="132" name="Google Shape;132;p80"/>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80"/>
          <p:cNvSpPr txBox="1"/>
          <p:nvPr>
            <p:ph idx="1" type="body"/>
          </p:nvPr>
        </p:nvSpPr>
        <p:spPr>
          <a:xfrm>
            <a:off x="50400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34" name="Google Shape;134;p80"/>
          <p:cNvSpPr txBox="1"/>
          <p:nvPr>
            <p:ph idx="2" type="body"/>
          </p:nvPr>
        </p:nvSpPr>
        <p:spPr>
          <a:xfrm>
            <a:off x="515232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35" name="Google Shape;135;p80"/>
          <p:cNvSpPr txBox="1"/>
          <p:nvPr>
            <p:ph idx="3" type="body"/>
          </p:nvPr>
        </p:nvSpPr>
        <p:spPr>
          <a:xfrm>
            <a:off x="50400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136" name="Shape 136"/>
        <p:cNvGrpSpPr/>
        <p:nvPr/>
      </p:nvGrpSpPr>
      <p:grpSpPr>
        <a:xfrm>
          <a:off x="0" y="0"/>
          <a:ext cx="0" cy="0"/>
          <a:chOff x="0" y="0"/>
          <a:chExt cx="0" cy="0"/>
        </a:xfrm>
      </p:grpSpPr>
      <p:sp>
        <p:nvSpPr>
          <p:cNvPr id="137" name="Google Shape;137;p81"/>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81"/>
          <p:cNvSpPr txBox="1"/>
          <p:nvPr>
            <p:ph idx="1" type="body"/>
          </p:nvPr>
        </p:nvSpPr>
        <p:spPr>
          <a:xfrm>
            <a:off x="50400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39" name="Google Shape;139;p81"/>
          <p:cNvSpPr txBox="1"/>
          <p:nvPr>
            <p:ph idx="2" type="body"/>
          </p:nvPr>
        </p:nvSpPr>
        <p:spPr>
          <a:xfrm>
            <a:off x="515232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40" name="Google Shape;140;p81"/>
          <p:cNvSpPr txBox="1"/>
          <p:nvPr>
            <p:ph idx="3" type="body"/>
          </p:nvPr>
        </p:nvSpPr>
        <p:spPr>
          <a:xfrm>
            <a:off x="515232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141" name="Shape 141"/>
        <p:cNvGrpSpPr/>
        <p:nvPr/>
      </p:nvGrpSpPr>
      <p:grpSpPr>
        <a:xfrm>
          <a:off x="0" y="0"/>
          <a:ext cx="0" cy="0"/>
          <a:chOff x="0" y="0"/>
          <a:chExt cx="0" cy="0"/>
        </a:xfrm>
      </p:grpSpPr>
      <p:sp>
        <p:nvSpPr>
          <p:cNvPr id="142" name="Google Shape;142;p82"/>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82"/>
          <p:cNvSpPr txBox="1"/>
          <p:nvPr>
            <p:ph idx="1" type="body"/>
          </p:nvPr>
        </p:nvSpPr>
        <p:spPr>
          <a:xfrm>
            <a:off x="50400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44" name="Google Shape;144;p82"/>
          <p:cNvSpPr txBox="1"/>
          <p:nvPr>
            <p:ph idx="2" type="body"/>
          </p:nvPr>
        </p:nvSpPr>
        <p:spPr>
          <a:xfrm>
            <a:off x="515232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45" name="Google Shape;145;p82"/>
          <p:cNvSpPr txBox="1"/>
          <p:nvPr>
            <p:ph idx="3" type="body"/>
          </p:nvPr>
        </p:nvSpPr>
        <p:spPr>
          <a:xfrm>
            <a:off x="504000" y="4059000"/>
            <a:ext cx="90712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146" name="Shape 146"/>
        <p:cNvGrpSpPr/>
        <p:nvPr/>
      </p:nvGrpSpPr>
      <p:grpSpPr>
        <a:xfrm>
          <a:off x="0" y="0"/>
          <a:ext cx="0" cy="0"/>
          <a:chOff x="0" y="0"/>
          <a:chExt cx="0" cy="0"/>
        </a:xfrm>
      </p:grpSpPr>
      <p:sp>
        <p:nvSpPr>
          <p:cNvPr id="147" name="Google Shape;147;p83"/>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83"/>
          <p:cNvSpPr txBox="1"/>
          <p:nvPr>
            <p:ph idx="1" type="body"/>
          </p:nvPr>
        </p:nvSpPr>
        <p:spPr>
          <a:xfrm>
            <a:off x="504000" y="1769040"/>
            <a:ext cx="90712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49" name="Google Shape;149;p83"/>
          <p:cNvSpPr txBox="1"/>
          <p:nvPr>
            <p:ph idx="2" type="body"/>
          </p:nvPr>
        </p:nvSpPr>
        <p:spPr>
          <a:xfrm>
            <a:off x="504000" y="4059000"/>
            <a:ext cx="90712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150" name="Shape 150"/>
        <p:cNvGrpSpPr/>
        <p:nvPr/>
      </p:nvGrpSpPr>
      <p:grpSpPr>
        <a:xfrm>
          <a:off x="0" y="0"/>
          <a:ext cx="0" cy="0"/>
          <a:chOff x="0" y="0"/>
          <a:chExt cx="0" cy="0"/>
        </a:xfrm>
      </p:grpSpPr>
      <p:sp>
        <p:nvSpPr>
          <p:cNvPr id="151" name="Google Shape;151;p84"/>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84"/>
          <p:cNvSpPr txBox="1"/>
          <p:nvPr>
            <p:ph idx="1" type="body"/>
          </p:nvPr>
        </p:nvSpPr>
        <p:spPr>
          <a:xfrm>
            <a:off x="50400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53" name="Google Shape;153;p84"/>
          <p:cNvSpPr txBox="1"/>
          <p:nvPr>
            <p:ph idx="2" type="body"/>
          </p:nvPr>
        </p:nvSpPr>
        <p:spPr>
          <a:xfrm>
            <a:off x="515232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54" name="Google Shape;154;p84"/>
          <p:cNvSpPr txBox="1"/>
          <p:nvPr>
            <p:ph idx="3" type="body"/>
          </p:nvPr>
        </p:nvSpPr>
        <p:spPr>
          <a:xfrm>
            <a:off x="50400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55" name="Google Shape;155;p84"/>
          <p:cNvSpPr txBox="1"/>
          <p:nvPr>
            <p:ph idx="4" type="body"/>
          </p:nvPr>
        </p:nvSpPr>
        <p:spPr>
          <a:xfrm>
            <a:off x="515232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156" name="Shape 156"/>
        <p:cNvGrpSpPr/>
        <p:nvPr/>
      </p:nvGrpSpPr>
      <p:grpSpPr>
        <a:xfrm>
          <a:off x="0" y="0"/>
          <a:ext cx="0" cy="0"/>
          <a:chOff x="0" y="0"/>
          <a:chExt cx="0" cy="0"/>
        </a:xfrm>
      </p:grpSpPr>
      <p:sp>
        <p:nvSpPr>
          <p:cNvPr id="157" name="Google Shape;157;p85"/>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85"/>
          <p:cNvSpPr txBox="1"/>
          <p:nvPr>
            <p:ph idx="1" type="body"/>
          </p:nvPr>
        </p:nvSpPr>
        <p:spPr>
          <a:xfrm>
            <a:off x="504000" y="176904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59" name="Google Shape;159;p85"/>
          <p:cNvSpPr txBox="1"/>
          <p:nvPr>
            <p:ph idx="2" type="body"/>
          </p:nvPr>
        </p:nvSpPr>
        <p:spPr>
          <a:xfrm>
            <a:off x="3571200" y="176904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60" name="Google Shape;160;p85"/>
          <p:cNvSpPr txBox="1"/>
          <p:nvPr>
            <p:ph idx="3" type="body"/>
          </p:nvPr>
        </p:nvSpPr>
        <p:spPr>
          <a:xfrm>
            <a:off x="6638040" y="176904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61" name="Google Shape;161;p85"/>
          <p:cNvSpPr txBox="1"/>
          <p:nvPr>
            <p:ph idx="4" type="body"/>
          </p:nvPr>
        </p:nvSpPr>
        <p:spPr>
          <a:xfrm>
            <a:off x="504000" y="405900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62" name="Google Shape;162;p85"/>
          <p:cNvSpPr txBox="1"/>
          <p:nvPr>
            <p:ph idx="5" type="body"/>
          </p:nvPr>
        </p:nvSpPr>
        <p:spPr>
          <a:xfrm>
            <a:off x="3571200" y="405900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63" name="Google Shape;163;p85"/>
          <p:cNvSpPr txBox="1"/>
          <p:nvPr>
            <p:ph idx="6" type="body"/>
          </p:nvPr>
        </p:nvSpPr>
        <p:spPr>
          <a:xfrm>
            <a:off x="6638040" y="405900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170" name="Shape 170"/>
        <p:cNvGrpSpPr/>
        <p:nvPr/>
      </p:nvGrpSpPr>
      <p:grpSpPr>
        <a:xfrm>
          <a:off x="0" y="0"/>
          <a:ext cx="0" cy="0"/>
          <a:chOff x="0" y="0"/>
          <a:chExt cx="0" cy="0"/>
        </a:xfrm>
      </p:grpSpPr>
      <p:sp>
        <p:nvSpPr>
          <p:cNvPr id="171" name="Google Shape;171;p46"/>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 name="Google Shape;172;p46"/>
          <p:cNvSpPr txBox="1"/>
          <p:nvPr>
            <p:ph idx="1" type="body"/>
          </p:nvPr>
        </p:nvSpPr>
        <p:spPr>
          <a:xfrm>
            <a:off x="504000" y="1769040"/>
            <a:ext cx="90712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73" name="Google Shape;173;p46"/>
          <p:cNvSpPr txBox="1"/>
          <p:nvPr>
            <p:ph idx="2" type="body"/>
          </p:nvPr>
        </p:nvSpPr>
        <p:spPr>
          <a:xfrm>
            <a:off x="504000" y="4059000"/>
            <a:ext cx="90712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74" name="Shape 174"/>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75" name="Shape 175"/>
        <p:cNvGrpSpPr/>
        <p:nvPr/>
      </p:nvGrpSpPr>
      <p:grpSpPr>
        <a:xfrm>
          <a:off x="0" y="0"/>
          <a:ext cx="0" cy="0"/>
          <a:chOff x="0" y="0"/>
          <a:chExt cx="0" cy="0"/>
        </a:xfrm>
      </p:grpSpPr>
      <p:sp>
        <p:nvSpPr>
          <p:cNvPr id="176" name="Google Shape;176;p87"/>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7" name="Google Shape;177;p87"/>
          <p:cNvSpPr txBox="1"/>
          <p:nvPr>
            <p:ph idx="1" type="subTitle"/>
          </p:nvPr>
        </p:nvSpPr>
        <p:spPr>
          <a:xfrm>
            <a:off x="504000" y="1769040"/>
            <a:ext cx="9071280" cy="438408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178" name="Shape 178"/>
        <p:cNvGrpSpPr/>
        <p:nvPr/>
      </p:nvGrpSpPr>
      <p:grpSpPr>
        <a:xfrm>
          <a:off x="0" y="0"/>
          <a:ext cx="0" cy="0"/>
          <a:chOff x="0" y="0"/>
          <a:chExt cx="0" cy="0"/>
        </a:xfrm>
      </p:grpSpPr>
      <p:sp>
        <p:nvSpPr>
          <p:cNvPr id="179" name="Google Shape;179;p88"/>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 name="Google Shape;180;p88"/>
          <p:cNvSpPr txBox="1"/>
          <p:nvPr>
            <p:ph idx="1" type="body"/>
          </p:nvPr>
        </p:nvSpPr>
        <p:spPr>
          <a:xfrm>
            <a:off x="504000" y="1769040"/>
            <a:ext cx="907128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81" name="Shape 181"/>
        <p:cNvGrpSpPr/>
        <p:nvPr/>
      </p:nvGrpSpPr>
      <p:grpSpPr>
        <a:xfrm>
          <a:off x="0" y="0"/>
          <a:ext cx="0" cy="0"/>
          <a:chOff x="0" y="0"/>
          <a:chExt cx="0" cy="0"/>
        </a:xfrm>
      </p:grpSpPr>
      <p:sp>
        <p:nvSpPr>
          <p:cNvPr id="182" name="Google Shape;182;p89"/>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89"/>
          <p:cNvSpPr txBox="1"/>
          <p:nvPr>
            <p:ph idx="1" type="body"/>
          </p:nvPr>
        </p:nvSpPr>
        <p:spPr>
          <a:xfrm>
            <a:off x="50400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84" name="Google Shape;184;p89"/>
          <p:cNvSpPr txBox="1"/>
          <p:nvPr>
            <p:ph idx="2" type="body"/>
          </p:nvPr>
        </p:nvSpPr>
        <p:spPr>
          <a:xfrm>
            <a:off x="515232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5" name="Shape 185"/>
        <p:cNvGrpSpPr/>
        <p:nvPr/>
      </p:nvGrpSpPr>
      <p:grpSpPr>
        <a:xfrm>
          <a:off x="0" y="0"/>
          <a:ext cx="0" cy="0"/>
          <a:chOff x="0" y="0"/>
          <a:chExt cx="0" cy="0"/>
        </a:xfrm>
      </p:grpSpPr>
      <p:sp>
        <p:nvSpPr>
          <p:cNvPr id="186" name="Google Shape;186;p90"/>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187" name="Shape 187"/>
        <p:cNvGrpSpPr/>
        <p:nvPr/>
      </p:nvGrpSpPr>
      <p:grpSpPr>
        <a:xfrm>
          <a:off x="0" y="0"/>
          <a:ext cx="0" cy="0"/>
          <a:chOff x="0" y="0"/>
          <a:chExt cx="0" cy="0"/>
        </a:xfrm>
      </p:grpSpPr>
      <p:sp>
        <p:nvSpPr>
          <p:cNvPr id="188" name="Google Shape;188;p91"/>
          <p:cNvSpPr txBox="1"/>
          <p:nvPr>
            <p:ph idx="1" type="subTitle"/>
          </p:nvPr>
        </p:nvSpPr>
        <p:spPr>
          <a:xfrm>
            <a:off x="504000" y="301320"/>
            <a:ext cx="9071280" cy="295488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189" name="Shape 189"/>
        <p:cNvGrpSpPr/>
        <p:nvPr/>
      </p:nvGrpSpPr>
      <p:grpSpPr>
        <a:xfrm>
          <a:off x="0" y="0"/>
          <a:ext cx="0" cy="0"/>
          <a:chOff x="0" y="0"/>
          <a:chExt cx="0" cy="0"/>
        </a:xfrm>
      </p:grpSpPr>
      <p:sp>
        <p:nvSpPr>
          <p:cNvPr id="190" name="Google Shape;190;p92"/>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 name="Google Shape;191;p92"/>
          <p:cNvSpPr txBox="1"/>
          <p:nvPr>
            <p:ph idx="1" type="body"/>
          </p:nvPr>
        </p:nvSpPr>
        <p:spPr>
          <a:xfrm>
            <a:off x="50400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2" name="Google Shape;192;p92"/>
          <p:cNvSpPr txBox="1"/>
          <p:nvPr>
            <p:ph idx="2" type="body"/>
          </p:nvPr>
        </p:nvSpPr>
        <p:spPr>
          <a:xfrm>
            <a:off x="515232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3" name="Google Shape;193;p92"/>
          <p:cNvSpPr txBox="1"/>
          <p:nvPr>
            <p:ph idx="3" type="body"/>
          </p:nvPr>
        </p:nvSpPr>
        <p:spPr>
          <a:xfrm>
            <a:off x="50400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194" name="Shape 194"/>
        <p:cNvGrpSpPr/>
        <p:nvPr/>
      </p:nvGrpSpPr>
      <p:grpSpPr>
        <a:xfrm>
          <a:off x="0" y="0"/>
          <a:ext cx="0" cy="0"/>
          <a:chOff x="0" y="0"/>
          <a:chExt cx="0" cy="0"/>
        </a:xfrm>
      </p:grpSpPr>
      <p:sp>
        <p:nvSpPr>
          <p:cNvPr id="195" name="Google Shape;195;p93"/>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 name="Google Shape;196;p93"/>
          <p:cNvSpPr txBox="1"/>
          <p:nvPr>
            <p:ph idx="1" type="body"/>
          </p:nvPr>
        </p:nvSpPr>
        <p:spPr>
          <a:xfrm>
            <a:off x="50400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7" name="Google Shape;197;p93"/>
          <p:cNvSpPr txBox="1"/>
          <p:nvPr>
            <p:ph idx="2" type="body"/>
          </p:nvPr>
        </p:nvSpPr>
        <p:spPr>
          <a:xfrm>
            <a:off x="515232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8" name="Google Shape;198;p93"/>
          <p:cNvSpPr txBox="1"/>
          <p:nvPr>
            <p:ph idx="3" type="body"/>
          </p:nvPr>
        </p:nvSpPr>
        <p:spPr>
          <a:xfrm>
            <a:off x="515232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199" name="Shape 199"/>
        <p:cNvGrpSpPr/>
        <p:nvPr/>
      </p:nvGrpSpPr>
      <p:grpSpPr>
        <a:xfrm>
          <a:off x="0" y="0"/>
          <a:ext cx="0" cy="0"/>
          <a:chOff x="0" y="0"/>
          <a:chExt cx="0" cy="0"/>
        </a:xfrm>
      </p:grpSpPr>
      <p:sp>
        <p:nvSpPr>
          <p:cNvPr id="200" name="Google Shape;200;p94"/>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1" name="Google Shape;201;p94"/>
          <p:cNvSpPr txBox="1"/>
          <p:nvPr>
            <p:ph idx="1" type="body"/>
          </p:nvPr>
        </p:nvSpPr>
        <p:spPr>
          <a:xfrm>
            <a:off x="50400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02" name="Google Shape;202;p94"/>
          <p:cNvSpPr txBox="1"/>
          <p:nvPr>
            <p:ph idx="2" type="body"/>
          </p:nvPr>
        </p:nvSpPr>
        <p:spPr>
          <a:xfrm>
            <a:off x="515232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03" name="Google Shape;203;p94"/>
          <p:cNvSpPr txBox="1"/>
          <p:nvPr>
            <p:ph idx="3" type="body"/>
          </p:nvPr>
        </p:nvSpPr>
        <p:spPr>
          <a:xfrm>
            <a:off x="504000" y="4059000"/>
            <a:ext cx="90712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204" name="Shape 204"/>
        <p:cNvGrpSpPr/>
        <p:nvPr/>
      </p:nvGrpSpPr>
      <p:grpSpPr>
        <a:xfrm>
          <a:off x="0" y="0"/>
          <a:ext cx="0" cy="0"/>
          <a:chOff x="0" y="0"/>
          <a:chExt cx="0" cy="0"/>
        </a:xfrm>
      </p:grpSpPr>
      <p:sp>
        <p:nvSpPr>
          <p:cNvPr id="205" name="Google Shape;205;p95"/>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 name="Google Shape;206;p95"/>
          <p:cNvSpPr txBox="1"/>
          <p:nvPr>
            <p:ph idx="1" type="body"/>
          </p:nvPr>
        </p:nvSpPr>
        <p:spPr>
          <a:xfrm>
            <a:off x="50400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07" name="Google Shape;207;p95"/>
          <p:cNvSpPr txBox="1"/>
          <p:nvPr>
            <p:ph idx="2" type="body"/>
          </p:nvPr>
        </p:nvSpPr>
        <p:spPr>
          <a:xfrm>
            <a:off x="515232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08" name="Google Shape;208;p95"/>
          <p:cNvSpPr txBox="1"/>
          <p:nvPr>
            <p:ph idx="3" type="body"/>
          </p:nvPr>
        </p:nvSpPr>
        <p:spPr>
          <a:xfrm>
            <a:off x="50400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09" name="Google Shape;209;p95"/>
          <p:cNvSpPr txBox="1"/>
          <p:nvPr>
            <p:ph idx="4" type="body"/>
          </p:nvPr>
        </p:nvSpPr>
        <p:spPr>
          <a:xfrm>
            <a:off x="515232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210" name="Shape 210"/>
        <p:cNvGrpSpPr/>
        <p:nvPr/>
      </p:nvGrpSpPr>
      <p:grpSpPr>
        <a:xfrm>
          <a:off x="0" y="0"/>
          <a:ext cx="0" cy="0"/>
          <a:chOff x="0" y="0"/>
          <a:chExt cx="0" cy="0"/>
        </a:xfrm>
      </p:grpSpPr>
      <p:sp>
        <p:nvSpPr>
          <p:cNvPr id="211" name="Google Shape;211;p96"/>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2" name="Google Shape;212;p96"/>
          <p:cNvSpPr txBox="1"/>
          <p:nvPr>
            <p:ph idx="1" type="body"/>
          </p:nvPr>
        </p:nvSpPr>
        <p:spPr>
          <a:xfrm>
            <a:off x="504000" y="176904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13" name="Google Shape;213;p96"/>
          <p:cNvSpPr txBox="1"/>
          <p:nvPr>
            <p:ph idx="2" type="body"/>
          </p:nvPr>
        </p:nvSpPr>
        <p:spPr>
          <a:xfrm>
            <a:off x="3571200" y="176904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14" name="Google Shape;214;p96"/>
          <p:cNvSpPr txBox="1"/>
          <p:nvPr>
            <p:ph idx="3" type="body"/>
          </p:nvPr>
        </p:nvSpPr>
        <p:spPr>
          <a:xfrm>
            <a:off x="6638040" y="176904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15" name="Google Shape;215;p96"/>
          <p:cNvSpPr txBox="1"/>
          <p:nvPr>
            <p:ph idx="4" type="body"/>
          </p:nvPr>
        </p:nvSpPr>
        <p:spPr>
          <a:xfrm>
            <a:off x="504000" y="405900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16" name="Google Shape;216;p96"/>
          <p:cNvSpPr txBox="1"/>
          <p:nvPr>
            <p:ph idx="5" type="body"/>
          </p:nvPr>
        </p:nvSpPr>
        <p:spPr>
          <a:xfrm>
            <a:off x="3571200" y="405900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17" name="Google Shape;217;p96"/>
          <p:cNvSpPr txBox="1"/>
          <p:nvPr>
            <p:ph idx="6" type="body"/>
          </p:nvPr>
        </p:nvSpPr>
        <p:spPr>
          <a:xfrm>
            <a:off x="6638040" y="405900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225" name="Shape 225"/>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226" name="Shape 226"/>
        <p:cNvGrpSpPr/>
        <p:nvPr/>
      </p:nvGrpSpPr>
      <p:grpSpPr>
        <a:xfrm>
          <a:off x="0" y="0"/>
          <a:ext cx="0" cy="0"/>
          <a:chOff x="0" y="0"/>
          <a:chExt cx="0" cy="0"/>
        </a:xfrm>
      </p:grpSpPr>
      <p:sp>
        <p:nvSpPr>
          <p:cNvPr id="227" name="Google Shape;227;p97"/>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8" name="Google Shape;228;p97"/>
          <p:cNvSpPr txBox="1"/>
          <p:nvPr>
            <p:ph idx="1" type="subTitle"/>
          </p:nvPr>
        </p:nvSpPr>
        <p:spPr>
          <a:xfrm>
            <a:off x="504000" y="1769040"/>
            <a:ext cx="9071280" cy="438408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229" name="Shape 229"/>
        <p:cNvGrpSpPr/>
        <p:nvPr/>
      </p:nvGrpSpPr>
      <p:grpSpPr>
        <a:xfrm>
          <a:off x="0" y="0"/>
          <a:ext cx="0" cy="0"/>
          <a:chOff x="0" y="0"/>
          <a:chExt cx="0" cy="0"/>
        </a:xfrm>
      </p:grpSpPr>
      <p:sp>
        <p:nvSpPr>
          <p:cNvPr id="230" name="Google Shape;230;p98"/>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 name="Google Shape;231;p98"/>
          <p:cNvSpPr txBox="1"/>
          <p:nvPr>
            <p:ph idx="1" type="body"/>
          </p:nvPr>
        </p:nvSpPr>
        <p:spPr>
          <a:xfrm>
            <a:off x="504000" y="1769040"/>
            <a:ext cx="907128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232" name="Shape 232"/>
        <p:cNvGrpSpPr/>
        <p:nvPr/>
      </p:nvGrpSpPr>
      <p:grpSpPr>
        <a:xfrm>
          <a:off x="0" y="0"/>
          <a:ext cx="0" cy="0"/>
          <a:chOff x="0" y="0"/>
          <a:chExt cx="0" cy="0"/>
        </a:xfrm>
      </p:grpSpPr>
      <p:sp>
        <p:nvSpPr>
          <p:cNvPr id="233" name="Google Shape;233;p99"/>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 name="Google Shape;234;p99"/>
          <p:cNvSpPr txBox="1"/>
          <p:nvPr>
            <p:ph idx="1" type="body"/>
          </p:nvPr>
        </p:nvSpPr>
        <p:spPr>
          <a:xfrm>
            <a:off x="50400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35" name="Google Shape;235;p99"/>
          <p:cNvSpPr txBox="1"/>
          <p:nvPr>
            <p:ph idx="2" type="body"/>
          </p:nvPr>
        </p:nvSpPr>
        <p:spPr>
          <a:xfrm>
            <a:off x="515232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36" name="Shape 236"/>
        <p:cNvGrpSpPr/>
        <p:nvPr/>
      </p:nvGrpSpPr>
      <p:grpSpPr>
        <a:xfrm>
          <a:off x="0" y="0"/>
          <a:ext cx="0" cy="0"/>
          <a:chOff x="0" y="0"/>
          <a:chExt cx="0" cy="0"/>
        </a:xfrm>
      </p:grpSpPr>
      <p:sp>
        <p:nvSpPr>
          <p:cNvPr id="237" name="Google Shape;237;p100"/>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238" name="Shape 238"/>
        <p:cNvGrpSpPr/>
        <p:nvPr/>
      </p:nvGrpSpPr>
      <p:grpSpPr>
        <a:xfrm>
          <a:off x="0" y="0"/>
          <a:ext cx="0" cy="0"/>
          <a:chOff x="0" y="0"/>
          <a:chExt cx="0" cy="0"/>
        </a:xfrm>
      </p:grpSpPr>
      <p:sp>
        <p:nvSpPr>
          <p:cNvPr id="239" name="Google Shape;239;p101"/>
          <p:cNvSpPr txBox="1"/>
          <p:nvPr>
            <p:ph idx="1" type="subTitle"/>
          </p:nvPr>
        </p:nvSpPr>
        <p:spPr>
          <a:xfrm>
            <a:off x="504000" y="301320"/>
            <a:ext cx="9071280" cy="295488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240" name="Shape 240"/>
        <p:cNvGrpSpPr/>
        <p:nvPr/>
      </p:nvGrpSpPr>
      <p:grpSpPr>
        <a:xfrm>
          <a:off x="0" y="0"/>
          <a:ext cx="0" cy="0"/>
          <a:chOff x="0" y="0"/>
          <a:chExt cx="0" cy="0"/>
        </a:xfrm>
      </p:grpSpPr>
      <p:sp>
        <p:nvSpPr>
          <p:cNvPr id="241" name="Google Shape;241;p102"/>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 name="Google Shape;242;p102"/>
          <p:cNvSpPr txBox="1"/>
          <p:nvPr>
            <p:ph idx="1" type="body"/>
          </p:nvPr>
        </p:nvSpPr>
        <p:spPr>
          <a:xfrm>
            <a:off x="50400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43" name="Google Shape;243;p102"/>
          <p:cNvSpPr txBox="1"/>
          <p:nvPr>
            <p:ph idx="2" type="body"/>
          </p:nvPr>
        </p:nvSpPr>
        <p:spPr>
          <a:xfrm>
            <a:off x="515232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44" name="Google Shape;244;p102"/>
          <p:cNvSpPr txBox="1"/>
          <p:nvPr>
            <p:ph idx="3" type="body"/>
          </p:nvPr>
        </p:nvSpPr>
        <p:spPr>
          <a:xfrm>
            <a:off x="50400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245" name="Shape 245"/>
        <p:cNvGrpSpPr/>
        <p:nvPr/>
      </p:nvGrpSpPr>
      <p:grpSpPr>
        <a:xfrm>
          <a:off x="0" y="0"/>
          <a:ext cx="0" cy="0"/>
          <a:chOff x="0" y="0"/>
          <a:chExt cx="0" cy="0"/>
        </a:xfrm>
      </p:grpSpPr>
      <p:sp>
        <p:nvSpPr>
          <p:cNvPr id="246" name="Google Shape;246;p103"/>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 name="Google Shape;247;p103"/>
          <p:cNvSpPr txBox="1"/>
          <p:nvPr>
            <p:ph idx="1" type="body"/>
          </p:nvPr>
        </p:nvSpPr>
        <p:spPr>
          <a:xfrm>
            <a:off x="50400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48" name="Google Shape;248;p103"/>
          <p:cNvSpPr txBox="1"/>
          <p:nvPr>
            <p:ph idx="2" type="body"/>
          </p:nvPr>
        </p:nvSpPr>
        <p:spPr>
          <a:xfrm>
            <a:off x="515232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49" name="Google Shape;249;p103"/>
          <p:cNvSpPr txBox="1"/>
          <p:nvPr>
            <p:ph idx="3" type="body"/>
          </p:nvPr>
        </p:nvSpPr>
        <p:spPr>
          <a:xfrm>
            <a:off x="515232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250" name="Shape 250"/>
        <p:cNvGrpSpPr/>
        <p:nvPr/>
      </p:nvGrpSpPr>
      <p:grpSpPr>
        <a:xfrm>
          <a:off x="0" y="0"/>
          <a:ext cx="0" cy="0"/>
          <a:chOff x="0" y="0"/>
          <a:chExt cx="0" cy="0"/>
        </a:xfrm>
      </p:grpSpPr>
      <p:sp>
        <p:nvSpPr>
          <p:cNvPr id="251" name="Google Shape;251;p104"/>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2" name="Google Shape;252;p104"/>
          <p:cNvSpPr txBox="1"/>
          <p:nvPr>
            <p:ph idx="1" type="body"/>
          </p:nvPr>
        </p:nvSpPr>
        <p:spPr>
          <a:xfrm>
            <a:off x="50400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53" name="Google Shape;253;p104"/>
          <p:cNvSpPr txBox="1"/>
          <p:nvPr>
            <p:ph idx="2" type="body"/>
          </p:nvPr>
        </p:nvSpPr>
        <p:spPr>
          <a:xfrm>
            <a:off x="515232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54" name="Google Shape;254;p104"/>
          <p:cNvSpPr txBox="1"/>
          <p:nvPr>
            <p:ph idx="3" type="body"/>
          </p:nvPr>
        </p:nvSpPr>
        <p:spPr>
          <a:xfrm>
            <a:off x="504000" y="4059000"/>
            <a:ext cx="90712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255" name="Shape 255"/>
        <p:cNvGrpSpPr/>
        <p:nvPr/>
      </p:nvGrpSpPr>
      <p:grpSpPr>
        <a:xfrm>
          <a:off x="0" y="0"/>
          <a:ext cx="0" cy="0"/>
          <a:chOff x="0" y="0"/>
          <a:chExt cx="0" cy="0"/>
        </a:xfrm>
      </p:grpSpPr>
      <p:sp>
        <p:nvSpPr>
          <p:cNvPr id="256" name="Google Shape;256;p105"/>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7" name="Google Shape;257;p105"/>
          <p:cNvSpPr txBox="1"/>
          <p:nvPr>
            <p:ph idx="1" type="body"/>
          </p:nvPr>
        </p:nvSpPr>
        <p:spPr>
          <a:xfrm>
            <a:off x="504000" y="1769040"/>
            <a:ext cx="90712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58" name="Google Shape;258;p105"/>
          <p:cNvSpPr txBox="1"/>
          <p:nvPr>
            <p:ph idx="2" type="body"/>
          </p:nvPr>
        </p:nvSpPr>
        <p:spPr>
          <a:xfrm>
            <a:off x="504000" y="4059000"/>
            <a:ext cx="90712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259" name="Shape 259"/>
        <p:cNvGrpSpPr/>
        <p:nvPr/>
      </p:nvGrpSpPr>
      <p:grpSpPr>
        <a:xfrm>
          <a:off x="0" y="0"/>
          <a:ext cx="0" cy="0"/>
          <a:chOff x="0" y="0"/>
          <a:chExt cx="0" cy="0"/>
        </a:xfrm>
      </p:grpSpPr>
      <p:sp>
        <p:nvSpPr>
          <p:cNvPr id="260" name="Google Shape;260;p106"/>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 name="Google Shape;261;p106"/>
          <p:cNvSpPr txBox="1"/>
          <p:nvPr>
            <p:ph idx="1" type="body"/>
          </p:nvPr>
        </p:nvSpPr>
        <p:spPr>
          <a:xfrm>
            <a:off x="50400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62" name="Google Shape;262;p106"/>
          <p:cNvSpPr txBox="1"/>
          <p:nvPr>
            <p:ph idx="2" type="body"/>
          </p:nvPr>
        </p:nvSpPr>
        <p:spPr>
          <a:xfrm>
            <a:off x="515232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63" name="Google Shape;263;p106"/>
          <p:cNvSpPr txBox="1"/>
          <p:nvPr>
            <p:ph idx="3" type="body"/>
          </p:nvPr>
        </p:nvSpPr>
        <p:spPr>
          <a:xfrm>
            <a:off x="50400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64" name="Google Shape;264;p106"/>
          <p:cNvSpPr txBox="1"/>
          <p:nvPr>
            <p:ph idx="4" type="body"/>
          </p:nvPr>
        </p:nvSpPr>
        <p:spPr>
          <a:xfrm>
            <a:off x="515232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265" name="Shape 265"/>
        <p:cNvGrpSpPr/>
        <p:nvPr/>
      </p:nvGrpSpPr>
      <p:grpSpPr>
        <a:xfrm>
          <a:off x="0" y="0"/>
          <a:ext cx="0" cy="0"/>
          <a:chOff x="0" y="0"/>
          <a:chExt cx="0" cy="0"/>
        </a:xfrm>
      </p:grpSpPr>
      <p:sp>
        <p:nvSpPr>
          <p:cNvPr id="266" name="Google Shape;266;p107"/>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7" name="Google Shape;267;p107"/>
          <p:cNvSpPr txBox="1"/>
          <p:nvPr>
            <p:ph idx="1" type="body"/>
          </p:nvPr>
        </p:nvSpPr>
        <p:spPr>
          <a:xfrm>
            <a:off x="504000" y="176904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68" name="Google Shape;268;p107"/>
          <p:cNvSpPr txBox="1"/>
          <p:nvPr>
            <p:ph idx="2" type="body"/>
          </p:nvPr>
        </p:nvSpPr>
        <p:spPr>
          <a:xfrm>
            <a:off x="3571200" y="176904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69" name="Google Shape;269;p107"/>
          <p:cNvSpPr txBox="1"/>
          <p:nvPr>
            <p:ph idx="3" type="body"/>
          </p:nvPr>
        </p:nvSpPr>
        <p:spPr>
          <a:xfrm>
            <a:off x="6638040" y="176904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0" name="Google Shape;270;p107"/>
          <p:cNvSpPr txBox="1"/>
          <p:nvPr>
            <p:ph idx="4" type="body"/>
          </p:nvPr>
        </p:nvSpPr>
        <p:spPr>
          <a:xfrm>
            <a:off x="504000" y="405900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1" name="Google Shape;271;p107"/>
          <p:cNvSpPr txBox="1"/>
          <p:nvPr>
            <p:ph idx="5" type="body"/>
          </p:nvPr>
        </p:nvSpPr>
        <p:spPr>
          <a:xfrm>
            <a:off x="3571200" y="405900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2" name="Google Shape;272;p107"/>
          <p:cNvSpPr txBox="1"/>
          <p:nvPr>
            <p:ph idx="6" type="body"/>
          </p:nvPr>
        </p:nvSpPr>
        <p:spPr>
          <a:xfrm>
            <a:off x="6638040" y="405900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278" name="Shape 278"/>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279" name="Shape 279"/>
        <p:cNvGrpSpPr/>
        <p:nvPr/>
      </p:nvGrpSpPr>
      <p:grpSpPr>
        <a:xfrm>
          <a:off x="0" y="0"/>
          <a:ext cx="0" cy="0"/>
          <a:chOff x="0" y="0"/>
          <a:chExt cx="0" cy="0"/>
        </a:xfrm>
      </p:grpSpPr>
      <p:sp>
        <p:nvSpPr>
          <p:cNvPr id="280" name="Google Shape;280;p54"/>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1" name="Google Shape;281;p54"/>
          <p:cNvSpPr txBox="1"/>
          <p:nvPr>
            <p:ph idx="1" type="body"/>
          </p:nvPr>
        </p:nvSpPr>
        <p:spPr>
          <a:xfrm>
            <a:off x="50400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82" name="Google Shape;282;p54"/>
          <p:cNvSpPr txBox="1"/>
          <p:nvPr>
            <p:ph idx="2" type="body"/>
          </p:nvPr>
        </p:nvSpPr>
        <p:spPr>
          <a:xfrm>
            <a:off x="515232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283" name="Shape 283"/>
        <p:cNvGrpSpPr/>
        <p:nvPr/>
      </p:nvGrpSpPr>
      <p:grpSpPr>
        <a:xfrm>
          <a:off x="0" y="0"/>
          <a:ext cx="0" cy="0"/>
          <a:chOff x="0" y="0"/>
          <a:chExt cx="0" cy="0"/>
        </a:xfrm>
      </p:grpSpPr>
      <p:sp>
        <p:nvSpPr>
          <p:cNvPr id="284" name="Google Shape;284;p55"/>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 name="Google Shape;285;p55"/>
          <p:cNvSpPr txBox="1"/>
          <p:nvPr>
            <p:ph idx="1" type="body"/>
          </p:nvPr>
        </p:nvSpPr>
        <p:spPr>
          <a:xfrm>
            <a:off x="504000" y="1769040"/>
            <a:ext cx="907128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286" name="Shape 286"/>
        <p:cNvGrpSpPr/>
        <p:nvPr/>
      </p:nvGrpSpPr>
      <p:grpSpPr>
        <a:xfrm>
          <a:off x="0" y="0"/>
          <a:ext cx="0" cy="0"/>
          <a:chOff x="0" y="0"/>
          <a:chExt cx="0" cy="0"/>
        </a:xfrm>
      </p:grpSpPr>
      <p:sp>
        <p:nvSpPr>
          <p:cNvPr id="287" name="Google Shape;287;p108"/>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8" name="Google Shape;288;p108"/>
          <p:cNvSpPr txBox="1"/>
          <p:nvPr>
            <p:ph idx="1" type="subTitle"/>
          </p:nvPr>
        </p:nvSpPr>
        <p:spPr>
          <a:xfrm>
            <a:off x="504000" y="1769040"/>
            <a:ext cx="9071280" cy="438408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9" name="Shape 289"/>
        <p:cNvGrpSpPr/>
        <p:nvPr/>
      </p:nvGrpSpPr>
      <p:grpSpPr>
        <a:xfrm>
          <a:off x="0" y="0"/>
          <a:ext cx="0" cy="0"/>
          <a:chOff x="0" y="0"/>
          <a:chExt cx="0" cy="0"/>
        </a:xfrm>
      </p:grpSpPr>
      <p:sp>
        <p:nvSpPr>
          <p:cNvPr id="290" name="Google Shape;290;p109"/>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291" name="Shape 291"/>
        <p:cNvGrpSpPr/>
        <p:nvPr/>
      </p:nvGrpSpPr>
      <p:grpSpPr>
        <a:xfrm>
          <a:off x="0" y="0"/>
          <a:ext cx="0" cy="0"/>
          <a:chOff x="0" y="0"/>
          <a:chExt cx="0" cy="0"/>
        </a:xfrm>
      </p:grpSpPr>
      <p:sp>
        <p:nvSpPr>
          <p:cNvPr id="292" name="Google Shape;292;p110"/>
          <p:cNvSpPr txBox="1"/>
          <p:nvPr>
            <p:ph idx="1" type="subTitle"/>
          </p:nvPr>
        </p:nvSpPr>
        <p:spPr>
          <a:xfrm>
            <a:off x="504000" y="301320"/>
            <a:ext cx="9071280" cy="295488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293" name="Shape 293"/>
        <p:cNvGrpSpPr/>
        <p:nvPr/>
      </p:nvGrpSpPr>
      <p:grpSpPr>
        <a:xfrm>
          <a:off x="0" y="0"/>
          <a:ext cx="0" cy="0"/>
          <a:chOff x="0" y="0"/>
          <a:chExt cx="0" cy="0"/>
        </a:xfrm>
      </p:grpSpPr>
      <p:sp>
        <p:nvSpPr>
          <p:cNvPr id="294" name="Google Shape;294;p111"/>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5" name="Google Shape;295;p111"/>
          <p:cNvSpPr txBox="1"/>
          <p:nvPr>
            <p:ph idx="1" type="body"/>
          </p:nvPr>
        </p:nvSpPr>
        <p:spPr>
          <a:xfrm>
            <a:off x="50400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96" name="Google Shape;296;p111"/>
          <p:cNvSpPr txBox="1"/>
          <p:nvPr>
            <p:ph idx="2" type="body"/>
          </p:nvPr>
        </p:nvSpPr>
        <p:spPr>
          <a:xfrm>
            <a:off x="515232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97" name="Google Shape;297;p111"/>
          <p:cNvSpPr txBox="1"/>
          <p:nvPr>
            <p:ph idx="3" type="body"/>
          </p:nvPr>
        </p:nvSpPr>
        <p:spPr>
          <a:xfrm>
            <a:off x="50400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298" name="Shape 298"/>
        <p:cNvGrpSpPr/>
        <p:nvPr/>
      </p:nvGrpSpPr>
      <p:grpSpPr>
        <a:xfrm>
          <a:off x="0" y="0"/>
          <a:ext cx="0" cy="0"/>
          <a:chOff x="0" y="0"/>
          <a:chExt cx="0" cy="0"/>
        </a:xfrm>
      </p:grpSpPr>
      <p:sp>
        <p:nvSpPr>
          <p:cNvPr id="299" name="Google Shape;299;p112"/>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0" name="Google Shape;300;p112"/>
          <p:cNvSpPr txBox="1"/>
          <p:nvPr>
            <p:ph idx="1" type="body"/>
          </p:nvPr>
        </p:nvSpPr>
        <p:spPr>
          <a:xfrm>
            <a:off x="504000" y="1769040"/>
            <a:ext cx="4426560" cy="43840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01" name="Google Shape;301;p112"/>
          <p:cNvSpPr txBox="1"/>
          <p:nvPr>
            <p:ph idx="2" type="body"/>
          </p:nvPr>
        </p:nvSpPr>
        <p:spPr>
          <a:xfrm>
            <a:off x="515232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02" name="Google Shape;302;p112"/>
          <p:cNvSpPr txBox="1"/>
          <p:nvPr>
            <p:ph idx="3" type="body"/>
          </p:nvPr>
        </p:nvSpPr>
        <p:spPr>
          <a:xfrm>
            <a:off x="515232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303" name="Shape 303"/>
        <p:cNvGrpSpPr/>
        <p:nvPr/>
      </p:nvGrpSpPr>
      <p:grpSpPr>
        <a:xfrm>
          <a:off x="0" y="0"/>
          <a:ext cx="0" cy="0"/>
          <a:chOff x="0" y="0"/>
          <a:chExt cx="0" cy="0"/>
        </a:xfrm>
      </p:grpSpPr>
      <p:sp>
        <p:nvSpPr>
          <p:cNvPr id="304" name="Google Shape;304;p113"/>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5" name="Google Shape;305;p113"/>
          <p:cNvSpPr txBox="1"/>
          <p:nvPr>
            <p:ph idx="1" type="body"/>
          </p:nvPr>
        </p:nvSpPr>
        <p:spPr>
          <a:xfrm>
            <a:off x="50400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06" name="Google Shape;306;p113"/>
          <p:cNvSpPr txBox="1"/>
          <p:nvPr>
            <p:ph idx="2" type="body"/>
          </p:nvPr>
        </p:nvSpPr>
        <p:spPr>
          <a:xfrm>
            <a:off x="515232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07" name="Google Shape;307;p113"/>
          <p:cNvSpPr txBox="1"/>
          <p:nvPr>
            <p:ph idx="3" type="body"/>
          </p:nvPr>
        </p:nvSpPr>
        <p:spPr>
          <a:xfrm>
            <a:off x="504000" y="4059000"/>
            <a:ext cx="90712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308" name="Shape 308"/>
        <p:cNvGrpSpPr/>
        <p:nvPr/>
      </p:nvGrpSpPr>
      <p:grpSpPr>
        <a:xfrm>
          <a:off x="0" y="0"/>
          <a:ext cx="0" cy="0"/>
          <a:chOff x="0" y="0"/>
          <a:chExt cx="0" cy="0"/>
        </a:xfrm>
      </p:grpSpPr>
      <p:sp>
        <p:nvSpPr>
          <p:cNvPr id="309" name="Google Shape;309;p114"/>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0" name="Google Shape;310;p114"/>
          <p:cNvSpPr txBox="1"/>
          <p:nvPr>
            <p:ph idx="1" type="body"/>
          </p:nvPr>
        </p:nvSpPr>
        <p:spPr>
          <a:xfrm>
            <a:off x="504000" y="1769040"/>
            <a:ext cx="90712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11" name="Google Shape;311;p114"/>
          <p:cNvSpPr txBox="1"/>
          <p:nvPr>
            <p:ph idx="2" type="body"/>
          </p:nvPr>
        </p:nvSpPr>
        <p:spPr>
          <a:xfrm>
            <a:off x="504000" y="4059000"/>
            <a:ext cx="90712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312" name="Shape 312"/>
        <p:cNvGrpSpPr/>
        <p:nvPr/>
      </p:nvGrpSpPr>
      <p:grpSpPr>
        <a:xfrm>
          <a:off x="0" y="0"/>
          <a:ext cx="0" cy="0"/>
          <a:chOff x="0" y="0"/>
          <a:chExt cx="0" cy="0"/>
        </a:xfrm>
      </p:grpSpPr>
      <p:sp>
        <p:nvSpPr>
          <p:cNvPr id="313" name="Google Shape;313;p115"/>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4" name="Google Shape;314;p115"/>
          <p:cNvSpPr txBox="1"/>
          <p:nvPr>
            <p:ph idx="1" type="body"/>
          </p:nvPr>
        </p:nvSpPr>
        <p:spPr>
          <a:xfrm>
            <a:off x="50400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15" name="Google Shape;315;p115"/>
          <p:cNvSpPr txBox="1"/>
          <p:nvPr>
            <p:ph idx="2" type="body"/>
          </p:nvPr>
        </p:nvSpPr>
        <p:spPr>
          <a:xfrm>
            <a:off x="5152320" y="176904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16" name="Google Shape;316;p115"/>
          <p:cNvSpPr txBox="1"/>
          <p:nvPr>
            <p:ph idx="3" type="body"/>
          </p:nvPr>
        </p:nvSpPr>
        <p:spPr>
          <a:xfrm>
            <a:off x="50400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17" name="Google Shape;317;p115"/>
          <p:cNvSpPr txBox="1"/>
          <p:nvPr>
            <p:ph idx="4" type="body"/>
          </p:nvPr>
        </p:nvSpPr>
        <p:spPr>
          <a:xfrm>
            <a:off x="5152320" y="4059000"/>
            <a:ext cx="442656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318" name="Shape 318"/>
        <p:cNvGrpSpPr/>
        <p:nvPr/>
      </p:nvGrpSpPr>
      <p:grpSpPr>
        <a:xfrm>
          <a:off x="0" y="0"/>
          <a:ext cx="0" cy="0"/>
          <a:chOff x="0" y="0"/>
          <a:chExt cx="0" cy="0"/>
        </a:xfrm>
      </p:grpSpPr>
      <p:sp>
        <p:nvSpPr>
          <p:cNvPr id="319" name="Google Shape;319;p116"/>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0" name="Google Shape;320;p116"/>
          <p:cNvSpPr txBox="1"/>
          <p:nvPr>
            <p:ph idx="1" type="body"/>
          </p:nvPr>
        </p:nvSpPr>
        <p:spPr>
          <a:xfrm>
            <a:off x="504000" y="176904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21" name="Google Shape;321;p116"/>
          <p:cNvSpPr txBox="1"/>
          <p:nvPr>
            <p:ph idx="2" type="body"/>
          </p:nvPr>
        </p:nvSpPr>
        <p:spPr>
          <a:xfrm>
            <a:off x="3571200" y="176904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22" name="Google Shape;322;p116"/>
          <p:cNvSpPr txBox="1"/>
          <p:nvPr>
            <p:ph idx="3" type="body"/>
          </p:nvPr>
        </p:nvSpPr>
        <p:spPr>
          <a:xfrm>
            <a:off x="6638040" y="176904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23" name="Google Shape;323;p116"/>
          <p:cNvSpPr txBox="1"/>
          <p:nvPr>
            <p:ph idx="4" type="body"/>
          </p:nvPr>
        </p:nvSpPr>
        <p:spPr>
          <a:xfrm>
            <a:off x="504000" y="405900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24" name="Google Shape;324;p116"/>
          <p:cNvSpPr txBox="1"/>
          <p:nvPr>
            <p:ph idx="5" type="body"/>
          </p:nvPr>
        </p:nvSpPr>
        <p:spPr>
          <a:xfrm>
            <a:off x="3571200" y="405900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25" name="Google Shape;325;p116"/>
          <p:cNvSpPr txBox="1"/>
          <p:nvPr>
            <p:ph idx="6" type="body"/>
          </p:nvPr>
        </p:nvSpPr>
        <p:spPr>
          <a:xfrm>
            <a:off x="6638040" y="4059000"/>
            <a:ext cx="2920680" cy="209088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4.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0" Type="http://schemas.openxmlformats.org/officeDocument/2006/relationships/slideLayout" Target="../slideLayouts/slideLayout34.xml"/><Relationship Id="rId13" Type="http://schemas.openxmlformats.org/officeDocument/2006/relationships/theme" Target="../theme/theme5.xml"/><Relationship Id="rId12" Type="http://schemas.openxmlformats.org/officeDocument/2006/relationships/slideLayout" Target="../slideLayouts/slideLayout36.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7.xml"/><Relationship Id="rId10" Type="http://schemas.openxmlformats.org/officeDocument/2006/relationships/slideLayout" Target="../slideLayouts/slideLayout46.xml"/><Relationship Id="rId13" Type="http://schemas.openxmlformats.org/officeDocument/2006/relationships/theme" Target="../theme/theme6.xml"/><Relationship Id="rId12" Type="http://schemas.openxmlformats.org/officeDocument/2006/relationships/slideLayout" Target="../slideLayouts/slideLayout48.xml"/><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9" Type="http://schemas.openxmlformats.org/officeDocument/2006/relationships/slideLayout" Target="../slideLayouts/slideLayout45.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9.xml"/><Relationship Id="rId10" Type="http://schemas.openxmlformats.org/officeDocument/2006/relationships/slideLayout" Target="../slideLayouts/slideLayout58.xml"/><Relationship Id="rId13" Type="http://schemas.openxmlformats.org/officeDocument/2006/relationships/theme" Target="../theme/theme3.xml"/><Relationship Id="rId12" Type="http://schemas.openxmlformats.org/officeDocument/2006/relationships/slideLayout" Target="../slideLayouts/slideLayout60.xml"/><Relationship Id="rId1" Type="http://schemas.openxmlformats.org/officeDocument/2006/relationships/slideLayout" Target="../slideLayouts/slideLayout49.xml"/><Relationship Id="rId2" Type="http://schemas.openxmlformats.org/officeDocument/2006/relationships/slideLayout" Target="../slideLayouts/slideLayout50.xml"/><Relationship Id="rId3" Type="http://schemas.openxmlformats.org/officeDocument/2006/relationships/slideLayout" Target="../slideLayouts/slideLayout51.xml"/><Relationship Id="rId4" Type="http://schemas.openxmlformats.org/officeDocument/2006/relationships/slideLayout" Target="../slideLayouts/slideLayout52.xml"/><Relationship Id="rId9" Type="http://schemas.openxmlformats.org/officeDocument/2006/relationships/slideLayout" Target="../slideLayouts/slideLayout57.xml"/><Relationship Id="rId5" Type="http://schemas.openxmlformats.org/officeDocument/2006/relationships/slideLayout" Target="../slideLayouts/slideLayout53.xml"/><Relationship Id="rId6" Type="http://schemas.openxmlformats.org/officeDocument/2006/relationships/slideLayout" Target="../slideLayouts/slideLayout54.xml"/><Relationship Id="rId7" Type="http://schemas.openxmlformats.org/officeDocument/2006/relationships/slideLayout" Target="../slideLayouts/slideLayout55.xml"/><Relationship Id="rId8"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1.xml"/><Relationship Id="rId10" Type="http://schemas.openxmlformats.org/officeDocument/2006/relationships/slideLayout" Target="../slideLayouts/slideLayout70.xml"/><Relationship Id="rId13" Type="http://schemas.openxmlformats.org/officeDocument/2006/relationships/theme" Target="../theme/theme7.xml"/><Relationship Id="rId12" Type="http://schemas.openxmlformats.org/officeDocument/2006/relationships/slideLayout" Target="../slideLayouts/slideLayout72.xml"/><Relationship Id="rId1" Type="http://schemas.openxmlformats.org/officeDocument/2006/relationships/slideLayout" Target="../slideLayouts/slideLayout61.xml"/><Relationship Id="rId2" Type="http://schemas.openxmlformats.org/officeDocument/2006/relationships/slideLayout" Target="../slideLayouts/slideLayout62.xml"/><Relationship Id="rId3" Type="http://schemas.openxmlformats.org/officeDocument/2006/relationships/slideLayout" Target="../slideLayouts/slideLayout63.xml"/><Relationship Id="rId4" Type="http://schemas.openxmlformats.org/officeDocument/2006/relationships/slideLayout" Target="../slideLayouts/slideLayout64.xml"/><Relationship Id="rId9" Type="http://schemas.openxmlformats.org/officeDocument/2006/relationships/slideLayout" Target="../slideLayouts/slideLayout69.xml"/><Relationship Id="rId5" Type="http://schemas.openxmlformats.org/officeDocument/2006/relationships/slideLayout" Target="../slideLayouts/slideLayout65.xml"/><Relationship Id="rId6" Type="http://schemas.openxmlformats.org/officeDocument/2006/relationships/slideLayout" Target="../slideLayouts/slideLayout66.xml"/><Relationship Id="rId7" Type="http://schemas.openxmlformats.org/officeDocument/2006/relationships/slideLayout" Target="../slideLayouts/slideLayout67.xml"/><Relationship Id="rId8"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 name="Shape 5"/>
        <p:cNvGrpSpPr/>
        <p:nvPr/>
      </p:nvGrpSpPr>
      <p:grpSpPr>
        <a:xfrm>
          <a:off x="0" y="0"/>
          <a:ext cx="0" cy="0"/>
          <a:chOff x="0" y="0"/>
          <a:chExt cx="0" cy="0"/>
        </a:xfrm>
      </p:grpSpPr>
      <p:pic>
        <p:nvPicPr>
          <p:cNvPr id="6" name="Google Shape;6;p39"/>
          <p:cNvPicPr preferRelativeResize="0"/>
          <p:nvPr/>
        </p:nvPicPr>
        <p:blipFill rotWithShape="1">
          <a:blip r:embed="rId1">
            <a:alphaModFix/>
          </a:blip>
          <a:srcRect b="0" l="0" r="0" t="0"/>
          <a:stretch/>
        </p:blipFill>
        <p:spPr>
          <a:xfrm>
            <a:off x="0" y="5806440"/>
            <a:ext cx="10079280" cy="1753920"/>
          </a:xfrm>
          <a:prstGeom prst="rect">
            <a:avLst/>
          </a:prstGeom>
          <a:noFill/>
          <a:ln>
            <a:noFill/>
          </a:ln>
        </p:spPr>
      </p:pic>
      <p:sp>
        <p:nvSpPr>
          <p:cNvPr id="7" name="Google Shape;7;p39"/>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p39"/>
          <p:cNvSpPr txBox="1"/>
          <p:nvPr>
            <p:ph idx="1" type="body"/>
          </p:nvPr>
        </p:nvSpPr>
        <p:spPr>
          <a:xfrm>
            <a:off x="504000" y="1768680"/>
            <a:ext cx="9072000" cy="438408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41"/>
          <p:cNvSpPr/>
          <p:nvPr/>
        </p:nvSpPr>
        <p:spPr>
          <a:xfrm>
            <a:off x="0" y="0"/>
            <a:ext cx="10076400" cy="941400"/>
          </a:xfrm>
          <a:prstGeom prst="rect">
            <a:avLst/>
          </a:prstGeom>
          <a:gradFill>
            <a:gsLst>
              <a:gs pos="0">
                <a:srgbClr val="DFF2FC"/>
              </a:gs>
              <a:gs pos="100000">
                <a:srgbClr val="009BDD"/>
              </a:gs>
            </a:gsLst>
            <a:lin ang="108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41"/>
          <p:cNvSpPr/>
          <p:nvPr/>
        </p:nvSpPr>
        <p:spPr>
          <a:xfrm>
            <a:off x="0" y="6620400"/>
            <a:ext cx="10076400" cy="941400"/>
          </a:xfrm>
          <a:prstGeom prst="rect">
            <a:avLst/>
          </a:prstGeom>
          <a:gradFill>
            <a:gsLst>
              <a:gs pos="0">
                <a:srgbClr val="DFF2FC"/>
              </a:gs>
              <a:gs pos="100000">
                <a:srgbClr val="009BDD"/>
              </a:gs>
            </a:gsLst>
            <a:lin ang="108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41"/>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61" name="Google Shape;61;p41"/>
          <p:cNvSpPr txBox="1"/>
          <p:nvPr>
            <p:ph idx="1" type="body"/>
          </p:nvPr>
        </p:nvSpPr>
        <p:spPr>
          <a:xfrm>
            <a:off x="504000" y="1769040"/>
            <a:ext cx="9071280" cy="438408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43"/>
          <p:cNvSpPr/>
          <p:nvPr/>
        </p:nvSpPr>
        <p:spPr>
          <a:xfrm>
            <a:off x="0" y="0"/>
            <a:ext cx="10076400" cy="941400"/>
          </a:xfrm>
          <a:prstGeom prst="rect">
            <a:avLst/>
          </a:prstGeom>
          <a:gradFill>
            <a:gsLst>
              <a:gs pos="0">
                <a:srgbClr val="DFF2FC"/>
              </a:gs>
              <a:gs pos="100000">
                <a:srgbClr val="009BDD"/>
              </a:gs>
            </a:gsLst>
            <a:lin ang="108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43"/>
          <p:cNvSpPr/>
          <p:nvPr/>
        </p:nvSpPr>
        <p:spPr>
          <a:xfrm>
            <a:off x="0" y="6620400"/>
            <a:ext cx="10076400" cy="941400"/>
          </a:xfrm>
          <a:prstGeom prst="rect">
            <a:avLst/>
          </a:prstGeom>
          <a:gradFill>
            <a:gsLst>
              <a:gs pos="0">
                <a:srgbClr val="DFF2FC"/>
              </a:gs>
              <a:gs pos="100000">
                <a:srgbClr val="009BDD"/>
              </a:gs>
            </a:gsLst>
            <a:lin ang="108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43"/>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14" name="Google Shape;114;p43"/>
          <p:cNvSpPr txBox="1"/>
          <p:nvPr>
            <p:ph idx="1" type="body"/>
          </p:nvPr>
        </p:nvSpPr>
        <p:spPr>
          <a:xfrm>
            <a:off x="504000" y="1769040"/>
            <a:ext cx="4426560" cy="438408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15" name="Google Shape;115;p43"/>
          <p:cNvSpPr txBox="1"/>
          <p:nvPr>
            <p:ph idx="2" type="body"/>
          </p:nvPr>
        </p:nvSpPr>
        <p:spPr>
          <a:xfrm>
            <a:off x="5152680" y="1769040"/>
            <a:ext cx="4426560" cy="438408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45"/>
          <p:cNvSpPr/>
          <p:nvPr/>
        </p:nvSpPr>
        <p:spPr>
          <a:xfrm>
            <a:off x="0" y="0"/>
            <a:ext cx="10076400" cy="941400"/>
          </a:xfrm>
          <a:prstGeom prst="rect">
            <a:avLst/>
          </a:prstGeom>
          <a:gradFill>
            <a:gsLst>
              <a:gs pos="0">
                <a:srgbClr val="DFF2FC"/>
              </a:gs>
              <a:gs pos="100000">
                <a:srgbClr val="009BDD"/>
              </a:gs>
            </a:gsLst>
            <a:lin ang="108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45"/>
          <p:cNvSpPr/>
          <p:nvPr/>
        </p:nvSpPr>
        <p:spPr>
          <a:xfrm>
            <a:off x="0" y="6620400"/>
            <a:ext cx="10076400" cy="941400"/>
          </a:xfrm>
          <a:prstGeom prst="rect">
            <a:avLst/>
          </a:prstGeom>
          <a:gradFill>
            <a:gsLst>
              <a:gs pos="0">
                <a:srgbClr val="DFF2FC"/>
              </a:gs>
              <a:gs pos="100000">
                <a:srgbClr val="009BDD"/>
              </a:gs>
            </a:gsLst>
            <a:lin ang="108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45"/>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68" name="Google Shape;168;p45"/>
          <p:cNvSpPr txBox="1"/>
          <p:nvPr>
            <p:ph idx="1" type="body"/>
          </p:nvPr>
        </p:nvSpPr>
        <p:spPr>
          <a:xfrm>
            <a:off x="504000" y="1769040"/>
            <a:ext cx="9071280" cy="209088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69" name="Google Shape;169;p45"/>
          <p:cNvSpPr txBox="1"/>
          <p:nvPr>
            <p:ph idx="2" type="body"/>
          </p:nvPr>
        </p:nvSpPr>
        <p:spPr>
          <a:xfrm>
            <a:off x="504000" y="4059360"/>
            <a:ext cx="9071280" cy="209088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48"/>
          <p:cNvSpPr/>
          <p:nvPr/>
        </p:nvSpPr>
        <p:spPr>
          <a:xfrm>
            <a:off x="0" y="0"/>
            <a:ext cx="10076400" cy="941400"/>
          </a:xfrm>
          <a:prstGeom prst="rect">
            <a:avLst/>
          </a:prstGeom>
          <a:gradFill>
            <a:gsLst>
              <a:gs pos="0">
                <a:srgbClr val="DFF2FC"/>
              </a:gs>
              <a:gs pos="100000">
                <a:srgbClr val="009BDD"/>
              </a:gs>
            </a:gsLst>
            <a:lin ang="108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48"/>
          <p:cNvSpPr/>
          <p:nvPr/>
        </p:nvSpPr>
        <p:spPr>
          <a:xfrm>
            <a:off x="0" y="6620400"/>
            <a:ext cx="10076400" cy="941400"/>
          </a:xfrm>
          <a:prstGeom prst="rect">
            <a:avLst/>
          </a:prstGeom>
          <a:gradFill>
            <a:gsLst>
              <a:gs pos="0">
                <a:srgbClr val="DFF2FC"/>
              </a:gs>
              <a:gs pos="100000">
                <a:srgbClr val="009BDD"/>
              </a:gs>
            </a:gsLst>
            <a:lin ang="108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48"/>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222" name="Google Shape;222;p48"/>
          <p:cNvSpPr txBox="1"/>
          <p:nvPr>
            <p:ph idx="1" type="body"/>
          </p:nvPr>
        </p:nvSpPr>
        <p:spPr>
          <a:xfrm>
            <a:off x="504000" y="1769040"/>
            <a:ext cx="4426560" cy="438408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223" name="Google Shape;223;p48"/>
          <p:cNvSpPr txBox="1"/>
          <p:nvPr>
            <p:ph idx="2" type="body"/>
          </p:nvPr>
        </p:nvSpPr>
        <p:spPr>
          <a:xfrm>
            <a:off x="5152680" y="1769040"/>
            <a:ext cx="4426560" cy="209088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224" name="Google Shape;224;p48"/>
          <p:cNvSpPr txBox="1"/>
          <p:nvPr>
            <p:ph idx="3" type="body"/>
          </p:nvPr>
        </p:nvSpPr>
        <p:spPr>
          <a:xfrm>
            <a:off x="5152680" y="4059360"/>
            <a:ext cx="4426560" cy="209088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52"/>
          <p:cNvSpPr/>
          <p:nvPr/>
        </p:nvSpPr>
        <p:spPr>
          <a:xfrm>
            <a:off x="0" y="0"/>
            <a:ext cx="10076400" cy="941400"/>
          </a:xfrm>
          <a:prstGeom prst="rect">
            <a:avLst/>
          </a:prstGeom>
          <a:gradFill>
            <a:gsLst>
              <a:gs pos="0">
                <a:srgbClr val="DFF2FC"/>
              </a:gs>
              <a:gs pos="100000">
                <a:srgbClr val="009BDD"/>
              </a:gs>
            </a:gsLst>
            <a:lin ang="108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52"/>
          <p:cNvSpPr/>
          <p:nvPr/>
        </p:nvSpPr>
        <p:spPr>
          <a:xfrm>
            <a:off x="0" y="6620400"/>
            <a:ext cx="10076400" cy="941400"/>
          </a:xfrm>
          <a:prstGeom prst="rect">
            <a:avLst/>
          </a:prstGeom>
          <a:gradFill>
            <a:gsLst>
              <a:gs pos="0">
                <a:srgbClr val="DFF2FC"/>
              </a:gs>
              <a:gs pos="100000">
                <a:srgbClr val="009BDD"/>
              </a:gs>
            </a:gsLst>
            <a:lin ang="108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52"/>
          <p:cNvSpPr txBox="1"/>
          <p:nvPr>
            <p:ph type="title"/>
          </p:nvPr>
        </p:nvSpPr>
        <p:spPr>
          <a:xfrm>
            <a:off x="504000" y="301320"/>
            <a:ext cx="9071280" cy="63720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277" name="Google Shape;277;p52"/>
          <p:cNvSpPr txBox="1"/>
          <p:nvPr>
            <p:ph idx="1" type="body"/>
          </p:nvPr>
        </p:nvSpPr>
        <p:spPr>
          <a:xfrm>
            <a:off x="504000" y="1769040"/>
            <a:ext cx="9071280" cy="438408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 Id="rId3"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6.xml"/><Relationship Id="rId3"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1"/>
          <p:cNvSpPr/>
          <p:nvPr/>
        </p:nvSpPr>
        <p:spPr>
          <a:xfrm>
            <a:off x="0" y="2341080"/>
            <a:ext cx="9071280" cy="1261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006699"/>
                </a:solidFill>
                <a:latin typeface="Arial"/>
                <a:ea typeface="Arial"/>
                <a:cs typeface="Arial"/>
                <a:sym typeface="Arial"/>
              </a:rPr>
              <a:t>Obesity Medicine</a:t>
            </a:r>
            <a:endParaRPr b="0" i="0" sz="4400" u="none" cap="none" strike="noStrike">
              <a:latin typeface="Arial"/>
              <a:ea typeface="Arial"/>
              <a:cs typeface="Arial"/>
              <a:sym typeface="Arial"/>
            </a:endParaRPr>
          </a:p>
        </p:txBody>
      </p:sp>
      <p:sp>
        <p:nvSpPr>
          <p:cNvPr id="331" name="Google Shape;331;p1"/>
          <p:cNvSpPr/>
          <p:nvPr/>
        </p:nvSpPr>
        <p:spPr>
          <a:xfrm>
            <a:off x="4023360" y="3474720"/>
            <a:ext cx="3382920" cy="34596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0" i="0" lang="en-US" sz="1800" u="none" cap="none" strike="noStrike">
                <a:latin typeface="Arial"/>
                <a:ea typeface="Arial"/>
                <a:cs typeface="Arial"/>
                <a:sym typeface="Arial"/>
              </a:rPr>
              <a:t>Part 1: Assessment</a:t>
            </a:r>
            <a:endParaRPr b="0" i="0" sz="1800" u="none" cap="none" strike="noStrike">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2"/>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Definitions</a:t>
            </a:r>
            <a:endParaRPr b="0" i="0" sz="4400" u="none" cap="none" strike="noStrike">
              <a:latin typeface="Arial"/>
              <a:ea typeface="Arial"/>
              <a:cs typeface="Arial"/>
              <a:sym typeface="Arial"/>
            </a:endParaRPr>
          </a:p>
        </p:txBody>
      </p:sp>
      <p:sp>
        <p:nvSpPr>
          <p:cNvPr id="337" name="Google Shape;337;p2"/>
          <p:cNvSpPr/>
          <p:nvPr/>
        </p:nvSpPr>
        <p:spPr>
          <a:xfrm>
            <a:off x="504000" y="176904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BMI</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Waist circumference</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AACE</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Obesity Medicine Association</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Ethnic Criteria</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Edmonton Obesity Staging System</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Pediatric Criteria</a:t>
            </a:r>
            <a:endParaRPr b="0" i="0" sz="3200" u="none" cap="none" strike="noStrike">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3"/>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BMI</a:t>
            </a:r>
            <a:endParaRPr b="0" i="0" sz="4400" u="none" cap="none" strike="noStrike">
              <a:latin typeface="Arial"/>
              <a:ea typeface="Arial"/>
              <a:cs typeface="Arial"/>
              <a:sym typeface="Arial"/>
            </a:endParaRPr>
          </a:p>
        </p:txBody>
      </p:sp>
      <p:sp>
        <p:nvSpPr>
          <p:cNvPr id="343" name="Google Shape;343;p3"/>
          <p:cNvSpPr/>
          <p:nvPr/>
        </p:nvSpPr>
        <p:spPr>
          <a:xfrm>
            <a:off x="504000" y="176904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Normal weight 18.5-24.9</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Overweight 25.0-29.9</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Class 1 obesity 30.0-34.9</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Class 2 obesity 35.0-39.9</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Class 3 obesity &gt;40.0</a:t>
            </a:r>
            <a:endParaRPr b="0" i="0" sz="3200" u="none" cap="none" strike="noStrike">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Waist Circumference</a:t>
            </a:r>
            <a:endParaRPr b="0" i="0" sz="4400" u="none" cap="none" strike="noStrike">
              <a:latin typeface="Arial"/>
              <a:ea typeface="Arial"/>
              <a:cs typeface="Arial"/>
              <a:sym typeface="Arial"/>
            </a:endParaRPr>
          </a:p>
        </p:txBody>
      </p:sp>
      <p:sp>
        <p:nvSpPr>
          <p:cNvPr id="349" name="Google Shape;349;p4"/>
          <p:cNvSpPr/>
          <p:nvPr/>
        </p:nvSpPr>
        <p:spPr>
          <a:xfrm>
            <a:off x="504000" y="1769040"/>
            <a:ext cx="442656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Abdominal Obesity Men</a:t>
            </a:r>
            <a:endParaRPr b="0" i="0" sz="32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2100"/>
              <a:buFont typeface="Noto Sans Symbols"/>
              <a:buChar char="−"/>
            </a:pPr>
            <a:r>
              <a:rPr b="0" i="0" lang="en-US" sz="2800" u="none" cap="none" strike="noStrike">
                <a:solidFill>
                  <a:srgbClr val="0066CC"/>
                </a:solidFill>
                <a:latin typeface="Arial"/>
                <a:ea typeface="Arial"/>
                <a:cs typeface="Arial"/>
                <a:sym typeface="Arial"/>
              </a:rPr>
              <a:t>≥40in</a:t>
            </a:r>
            <a:endParaRPr b="0" i="0" sz="28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2100"/>
              <a:buFont typeface="Noto Sans Symbols"/>
              <a:buChar char="−"/>
            </a:pPr>
            <a:r>
              <a:rPr b="0" i="0" lang="en-US" sz="2800" u="none" cap="none" strike="noStrike">
                <a:solidFill>
                  <a:srgbClr val="0066CC"/>
                </a:solidFill>
                <a:latin typeface="Arial"/>
                <a:ea typeface="Arial"/>
                <a:cs typeface="Arial"/>
                <a:sym typeface="Arial"/>
              </a:rPr>
              <a:t>S. Asians, Chinese, Japanese ≥90cm=35.4in</a:t>
            </a:r>
            <a:endParaRPr b="0" i="0" sz="28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2100"/>
              <a:buFont typeface="Noto Sans Symbols"/>
              <a:buChar char="−"/>
            </a:pPr>
            <a:r>
              <a:rPr b="0" i="0" lang="en-US" sz="2800" u="none" cap="none" strike="noStrike">
                <a:solidFill>
                  <a:srgbClr val="0066CC"/>
                </a:solidFill>
                <a:latin typeface="Arial"/>
                <a:ea typeface="Arial"/>
                <a:cs typeface="Arial"/>
                <a:sym typeface="Arial"/>
              </a:rPr>
              <a:t>Europids</a:t>
            </a:r>
            <a:endParaRPr b="0" i="0" sz="2800" u="none" cap="none" strike="noStrike">
              <a:latin typeface="Arial"/>
              <a:ea typeface="Arial"/>
              <a:cs typeface="Arial"/>
              <a:sym typeface="Arial"/>
            </a:endParaRPr>
          </a:p>
          <a:p>
            <a:pPr indent="-287640" lvl="2" marL="1296000" marR="0" rtl="0" algn="l">
              <a:lnSpc>
                <a:spcPct val="100000"/>
              </a:lnSpc>
              <a:spcBef>
                <a:spcPts val="850"/>
              </a:spcBef>
              <a:spcAft>
                <a:spcPts val="0"/>
              </a:spcAft>
              <a:buClr>
                <a:srgbClr val="000000"/>
              </a:buClr>
              <a:buSzPts val="1080"/>
              <a:buFont typeface="Noto Sans Symbols"/>
              <a:buChar char="●"/>
            </a:pPr>
            <a:r>
              <a:rPr b="0" i="0" lang="en-US" sz="2400" u="none" cap="none" strike="noStrike">
                <a:solidFill>
                  <a:srgbClr val="0066CC"/>
                </a:solidFill>
                <a:latin typeface="Arial"/>
                <a:ea typeface="Arial"/>
                <a:cs typeface="Arial"/>
                <a:sym typeface="Arial"/>
              </a:rPr>
              <a:t>≥94 cm=37in</a:t>
            </a:r>
            <a:endParaRPr b="0" i="0" sz="2400" u="none" cap="none" strike="noStrike">
              <a:latin typeface="Arial"/>
              <a:ea typeface="Arial"/>
              <a:cs typeface="Arial"/>
              <a:sym typeface="Arial"/>
            </a:endParaRPr>
          </a:p>
        </p:txBody>
      </p:sp>
      <p:sp>
        <p:nvSpPr>
          <p:cNvPr id="350" name="Google Shape;350;p4"/>
          <p:cNvSpPr/>
          <p:nvPr/>
        </p:nvSpPr>
        <p:spPr>
          <a:xfrm>
            <a:off x="5152680" y="1769040"/>
            <a:ext cx="442656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Abdominal Obesity Women</a:t>
            </a:r>
            <a:endParaRPr b="0" i="0" sz="32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2100"/>
              <a:buFont typeface="Noto Sans Symbols"/>
              <a:buChar char="−"/>
            </a:pPr>
            <a:r>
              <a:rPr b="0" i="0" lang="en-US" sz="2800" u="none" cap="none" strike="noStrike">
                <a:solidFill>
                  <a:srgbClr val="0066CC"/>
                </a:solidFill>
                <a:latin typeface="Arial"/>
                <a:ea typeface="Arial"/>
                <a:cs typeface="Arial"/>
                <a:sym typeface="Arial"/>
              </a:rPr>
              <a:t>≥35 in</a:t>
            </a:r>
            <a:endParaRPr b="0" i="0" sz="28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2100"/>
              <a:buFont typeface="Noto Sans Symbols"/>
              <a:buChar char="−"/>
            </a:pPr>
            <a:r>
              <a:rPr b="0" i="0" lang="en-US" sz="2800" u="none" cap="none" strike="noStrike">
                <a:solidFill>
                  <a:srgbClr val="0066CC"/>
                </a:solidFill>
                <a:latin typeface="Arial"/>
                <a:ea typeface="Arial"/>
                <a:cs typeface="Arial"/>
                <a:sym typeface="Arial"/>
              </a:rPr>
              <a:t>S. Asians, Chinese, Japanese ≥80cm=31.5in</a:t>
            </a:r>
            <a:endParaRPr b="0" i="0" sz="28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2100"/>
              <a:buFont typeface="Noto Sans Symbols"/>
              <a:buChar char="−"/>
            </a:pPr>
            <a:r>
              <a:rPr b="0" i="0" lang="en-US" sz="2800" u="none" cap="none" strike="noStrike">
                <a:solidFill>
                  <a:srgbClr val="0066CC"/>
                </a:solidFill>
                <a:latin typeface="Arial"/>
                <a:ea typeface="Arial"/>
                <a:cs typeface="Arial"/>
                <a:sym typeface="Arial"/>
              </a:rPr>
              <a:t>Europids</a:t>
            </a:r>
            <a:endParaRPr b="0" i="0" sz="2800" u="none" cap="none" strike="noStrike">
              <a:latin typeface="Arial"/>
              <a:ea typeface="Arial"/>
              <a:cs typeface="Arial"/>
              <a:sym typeface="Arial"/>
            </a:endParaRPr>
          </a:p>
          <a:p>
            <a:pPr indent="-287640" lvl="2" marL="1296000" marR="0" rtl="0" algn="l">
              <a:lnSpc>
                <a:spcPct val="100000"/>
              </a:lnSpc>
              <a:spcBef>
                <a:spcPts val="850"/>
              </a:spcBef>
              <a:spcAft>
                <a:spcPts val="0"/>
              </a:spcAft>
              <a:buClr>
                <a:srgbClr val="000000"/>
              </a:buClr>
              <a:buSzPts val="1080"/>
              <a:buFont typeface="Noto Sans Symbols"/>
              <a:buChar char="●"/>
            </a:pPr>
            <a:r>
              <a:rPr b="0" i="0" lang="en-US" sz="2400" u="none" cap="none" strike="noStrike">
                <a:solidFill>
                  <a:srgbClr val="0066CC"/>
                </a:solidFill>
                <a:latin typeface="Arial"/>
                <a:ea typeface="Arial"/>
                <a:cs typeface="Arial"/>
                <a:sym typeface="Arial"/>
              </a:rPr>
              <a:t>≥80cm=31.5in</a:t>
            </a:r>
            <a:endParaRPr b="0" i="0" sz="2400" u="none" cap="none" strike="noStrike">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5"/>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AACE (endocrine)</a:t>
            </a:r>
            <a:endParaRPr b="0" i="0" sz="4400" u="none" cap="none" strike="noStrike">
              <a:latin typeface="Arial"/>
              <a:ea typeface="Arial"/>
              <a:cs typeface="Arial"/>
              <a:sym typeface="Arial"/>
            </a:endParaRPr>
          </a:p>
        </p:txBody>
      </p:sp>
      <p:sp>
        <p:nvSpPr>
          <p:cNvPr id="356" name="Google Shape;356;p5"/>
          <p:cNvSpPr/>
          <p:nvPr/>
        </p:nvSpPr>
        <p:spPr>
          <a:xfrm>
            <a:off x="504000" y="118872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Overweight – BMI 25-29.9 without complications</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Obesity – BMI &gt;30 no complications</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Obesity stage 1 BMI&gt;25 with mild-mod complications </a:t>
            </a:r>
            <a:r>
              <a:rPr b="0" i="0" lang="en-US" sz="2600" u="none" cap="none" strike="noStrike">
                <a:solidFill>
                  <a:srgbClr val="0066CC"/>
                </a:solidFill>
                <a:latin typeface="Arial"/>
                <a:ea typeface="Arial"/>
                <a:cs typeface="Arial"/>
                <a:sym typeface="Arial"/>
              </a:rPr>
              <a:t>(abnml waist circ, BP, HDL, TG. OSA AHI 5-29, PCOS no infertility, OA mild to mod impairment)</a:t>
            </a:r>
            <a:endParaRPr b="0" i="0" sz="26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Obesity stage 2 BMI&gt;25 with severe complications </a:t>
            </a:r>
            <a:r>
              <a:rPr b="0" i="0" lang="en-US" sz="2600" u="none" cap="none" strike="noStrike">
                <a:solidFill>
                  <a:srgbClr val="0066CC"/>
                </a:solidFill>
                <a:latin typeface="Arial"/>
                <a:ea typeface="Arial"/>
                <a:cs typeface="Arial"/>
                <a:sym typeface="Arial"/>
              </a:rPr>
              <a:t>(IFG, met sx, DM, OSA AHI&gt;29, PCOS with infertility, OA with mod to severe functional impairment)</a:t>
            </a:r>
            <a:endParaRPr b="0" i="0" sz="2600" u="none" cap="none" strike="noStrike">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6"/>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Obesity Medicine Association</a:t>
            </a:r>
            <a:endParaRPr b="0" i="0" sz="4400" u="none" cap="none" strike="noStrike">
              <a:latin typeface="Arial"/>
              <a:ea typeface="Arial"/>
              <a:cs typeface="Arial"/>
              <a:sym typeface="Arial"/>
            </a:endParaRPr>
          </a:p>
        </p:txBody>
      </p:sp>
      <p:sp>
        <p:nvSpPr>
          <p:cNvPr id="362" name="Google Shape;362;p6"/>
          <p:cNvSpPr/>
          <p:nvPr/>
        </p:nvSpPr>
        <p:spPr>
          <a:xfrm>
            <a:off x="504000" y="176904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“Obesity is defined as a chronic, relapsing,multi-factorial, neurobehavioral disease, wherein an increase in body fat promotes adipose tissue dysfunction and abnormal fat mass physical forces, resulting in adverse metabolic, biomechanical, and psychosocial health consequences”</a:t>
            </a:r>
            <a:endParaRPr b="0" i="0" sz="3200" u="none" cap="none" strike="noStrike">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7"/>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Ethnic Criteria – Intl DM federation</a:t>
            </a:r>
            <a:endParaRPr b="0" i="0" sz="4400" u="none" cap="none" strike="noStrike">
              <a:latin typeface="Arial"/>
              <a:ea typeface="Arial"/>
              <a:cs typeface="Arial"/>
              <a:sym typeface="Arial"/>
            </a:endParaRPr>
          </a:p>
        </p:txBody>
      </p:sp>
      <p:sp>
        <p:nvSpPr>
          <p:cNvPr id="368" name="Google Shape;368;p7"/>
          <p:cNvSpPr/>
          <p:nvPr/>
        </p:nvSpPr>
        <p:spPr>
          <a:xfrm>
            <a:off x="504000" y="176904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China – overweight &gt;23-24, obesity &gt;27-29</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Japan – overweight &gt;24, obesity &gt;29</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India – overweight &gt;23, obesity &gt;27</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Singapore – overweight&gt;22, obesity &gt;27</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Ethnic south and central Americans similar to South Asians</a:t>
            </a:r>
            <a:endParaRPr b="0" i="0" sz="3200" u="none" cap="none" strike="noStrike">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8"/>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Edmonton Obesity staging System</a:t>
            </a:r>
            <a:endParaRPr b="0" i="0" sz="4400" u="none" cap="none" strike="noStrike">
              <a:latin typeface="Arial"/>
              <a:ea typeface="Arial"/>
              <a:cs typeface="Arial"/>
              <a:sym typeface="Arial"/>
            </a:endParaRPr>
          </a:p>
        </p:txBody>
      </p:sp>
      <p:sp>
        <p:nvSpPr>
          <p:cNvPr id="374" name="Google Shape;374;p8"/>
          <p:cNvSpPr/>
          <p:nvPr/>
        </p:nvSpPr>
        <p:spPr>
          <a:xfrm>
            <a:off x="504000" y="176904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Stage 0- no signs of risk factors</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Stage 1- subclinical risk factors</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Stage 2 – comorbidities requiring intervention</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Stage 3 – significant end organ damage</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Stage 4 – end stage disease or disability</a:t>
            </a:r>
            <a:endParaRPr b="0" i="0" sz="3200" u="none" cap="none" strike="noStrike">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9"/>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Pediatric Criteria</a:t>
            </a:r>
            <a:endParaRPr b="0" i="0" sz="4400" u="none" cap="none" strike="noStrike">
              <a:latin typeface="Arial"/>
              <a:ea typeface="Arial"/>
              <a:cs typeface="Arial"/>
              <a:sym typeface="Arial"/>
            </a:endParaRPr>
          </a:p>
        </p:txBody>
      </p:sp>
      <p:sp>
        <p:nvSpPr>
          <p:cNvPr id="380" name="Google Shape;380;p9"/>
          <p:cNvSpPr/>
          <p:nvPr/>
        </p:nvSpPr>
        <p:spPr>
          <a:xfrm>
            <a:off x="512640" y="176904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BMI 85-&lt;95% = overweight</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BMI 95-&lt;99% = obesity</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120% of the 95</a:t>
            </a:r>
            <a:r>
              <a:rPr b="0" baseline="30000" i="0" lang="en-US" sz="3200" u="none" cap="none" strike="noStrike">
                <a:solidFill>
                  <a:srgbClr val="0066CC"/>
                </a:solidFill>
                <a:latin typeface="Arial"/>
                <a:ea typeface="Arial"/>
                <a:cs typeface="Arial"/>
                <a:sym typeface="Arial"/>
              </a:rPr>
              <a:t>th</a:t>
            </a:r>
            <a:r>
              <a:rPr b="0" i="0" lang="en-US" sz="3200" u="none" cap="none" strike="noStrike">
                <a:solidFill>
                  <a:srgbClr val="0066CC"/>
                </a:solidFill>
                <a:latin typeface="Arial"/>
                <a:ea typeface="Arial"/>
                <a:cs typeface="Arial"/>
                <a:sym typeface="Arial"/>
              </a:rPr>
              <a:t> or ≥35kg/m2 = severe obesity</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BMI not used until 2 years of age</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CDC growth charts white American children,most not breast fed</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WHO is more diverse, mostly breast fed</a:t>
            </a:r>
            <a:endParaRPr b="0" i="0" sz="3200" u="none" cap="none" strike="noStrike">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10"/>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Obesity as a Disease</a:t>
            </a:r>
            <a:endParaRPr b="0" i="0" sz="4400" u="none" cap="none" strike="noStrike">
              <a:latin typeface="Arial"/>
              <a:ea typeface="Arial"/>
              <a:cs typeface="Arial"/>
              <a:sym typeface="Arial"/>
            </a:endParaRPr>
          </a:p>
        </p:txBody>
      </p:sp>
      <p:sp>
        <p:nvSpPr>
          <p:cNvPr id="386" name="Google Shape;386;p10"/>
          <p:cNvSpPr/>
          <p:nvPr/>
        </p:nvSpPr>
        <p:spPr>
          <a:xfrm>
            <a:off x="504000" y="128016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Obesity is not caused by insufficient willpower, lack of discipline and bad choices </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Transformed after 2013 when AMA labeled it as a disease </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Debated a bit still</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Pts have impaired metabolic pathways along with disordered signaling for hunger, satiety and fullness. </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Not just one cause or type of obesity. </a:t>
            </a:r>
            <a:endParaRPr b="0" i="0" sz="3200" u="none" cap="none" strike="noStrike">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11"/>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Genetic Factors influencing</a:t>
            </a:r>
            <a:endParaRPr b="0" i="0" sz="4400" u="none" cap="none" strike="noStrike">
              <a:latin typeface="Arial"/>
              <a:ea typeface="Arial"/>
              <a:cs typeface="Arial"/>
              <a:sym typeface="Arial"/>
            </a:endParaRPr>
          </a:p>
        </p:txBody>
      </p:sp>
      <p:sp>
        <p:nvSpPr>
          <p:cNvPr id="392" name="Google Shape;392;p11"/>
          <p:cNvSpPr/>
          <p:nvPr/>
        </p:nvSpPr>
        <p:spPr>
          <a:xfrm>
            <a:off x="495360" y="135108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080"/>
              <a:buFont typeface="Noto Sans Symbols"/>
              <a:buChar char="●"/>
            </a:pPr>
            <a:r>
              <a:rPr b="0" i="0" lang="en-US" sz="2400" u="none" cap="none" strike="noStrike">
                <a:solidFill>
                  <a:srgbClr val="0066CC"/>
                </a:solidFill>
                <a:latin typeface="Arial"/>
                <a:ea typeface="Arial"/>
                <a:cs typeface="Arial"/>
                <a:sym typeface="Arial"/>
              </a:rPr>
              <a:t>Monogenic obesity – defect in a gene resulting in obesity.</a:t>
            </a:r>
            <a:endParaRPr b="0" i="0" sz="24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1500"/>
              <a:buFont typeface="Noto Sans Symbols"/>
              <a:buChar char="−"/>
            </a:pPr>
            <a:r>
              <a:rPr b="0" i="0" lang="en-US" sz="2000" u="none" cap="none" strike="noStrike">
                <a:solidFill>
                  <a:srgbClr val="0066CC"/>
                </a:solidFill>
                <a:latin typeface="Arial"/>
                <a:ea typeface="Arial"/>
                <a:cs typeface="Arial"/>
                <a:sym typeface="Arial"/>
              </a:rPr>
              <a:t>Several single gene d/o result in severe, early onset obesity. (prader-willi)</a:t>
            </a:r>
            <a:endParaRPr b="0" i="0" sz="20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080"/>
              <a:buFont typeface="Noto Sans Symbols"/>
              <a:buChar char="●"/>
            </a:pPr>
            <a:r>
              <a:rPr b="0" i="0" lang="en-US" sz="2400" u="none" cap="none" strike="noStrike">
                <a:solidFill>
                  <a:srgbClr val="0066CC"/>
                </a:solidFill>
                <a:latin typeface="Arial"/>
                <a:ea typeface="Arial"/>
                <a:cs typeface="Arial"/>
                <a:sym typeface="Arial"/>
              </a:rPr>
              <a:t>Complex monogenic obesity syndromes</a:t>
            </a:r>
            <a:endParaRPr b="0" i="0" sz="24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1500"/>
              <a:buFont typeface="Noto Sans Symbols"/>
              <a:buChar char="−"/>
            </a:pPr>
            <a:r>
              <a:rPr b="0" i="0" lang="en-US" sz="2000" u="none" cap="none" strike="noStrike">
                <a:solidFill>
                  <a:srgbClr val="0066CC"/>
                </a:solidFill>
                <a:latin typeface="Arial"/>
                <a:ea typeface="Arial"/>
                <a:cs typeface="Arial"/>
                <a:sym typeface="Arial"/>
              </a:rPr>
              <a:t>Mendelian disorders with obesity as a clinical feature</a:t>
            </a:r>
            <a:endParaRPr b="0" i="0" sz="20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1500"/>
              <a:buFont typeface="Noto Sans Symbols"/>
              <a:buChar char="−"/>
            </a:pPr>
            <a:r>
              <a:rPr b="0" i="0" lang="en-US" sz="2000" u="none" cap="none" strike="noStrike">
                <a:solidFill>
                  <a:srgbClr val="0066CC"/>
                </a:solidFill>
                <a:latin typeface="Arial"/>
                <a:ea typeface="Arial"/>
                <a:cs typeface="Arial"/>
                <a:sym typeface="Arial"/>
              </a:rPr>
              <a:t>Over 30 syndromes that include obesity identified</a:t>
            </a:r>
            <a:endParaRPr b="0" i="0" sz="20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080"/>
              <a:buFont typeface="Noto Sans Symbols"/>
              <a:buChar char="●"/>
            </a:pPr>
            <a:r>
              <a:rPr b="0" i="0" lang="en-US" sz="2400" u="none" cap="none" strike="noStrike">
                <a:solidFill>
                  <a:srgbClr val="0066CC"/>
                </a:solidFill>
                <a:latin typeface="Arial"/>
                <a:ea typeface="Arial"/>
                <a:cs typeface="Arial"/>
                <a:sym typeface="Arial"/>
              </a:rPr>
              <a:t>Complex polygenic (non-mendelian)</a:t>
            </a:r>
            <a:endParaRPr b="0" i="0" sz="24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1500"/>
              <a:buFont typeface="Noto Sans Symbols"/>
              <a:buChar char="−"/>
            </a:pPr>
            <a:r>
              <a:rPr b="0" i="0" lang="en-US" sz="2000" u="none" cap="none" strike="noStrike">
                <a:solidFill>
                  <a:srgbClr val="0066CC"/>
                </a:solidFill>
                <a:latin typeface="Arial"/>
                <a:ea typeface="Arial"/>
                <a:cs typeface="Arial"/>
                <a:sym typeface="Arial"/>
              </a:rPr>
              <a:t>Human genome project found genetic contributors to obesity. </a:t>
            </a:r>
            <a:endParaRPr b="0" i="0" sz="20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1500"/>
              <a:buFont typeface="Noto Sans Symbols"/>
              <a:buChar char="−"/>
            </a:pPr>
            <a:r>
              <a:rPr b="0" i="0" lang="en-US" sz="2000" u="none" cap="none" strike="noStrike">
                <a:solidFill>
                  <a:srgbClr val="0066CC"/>
                </a:solidFill>
                <a:latin typeface="Arial"/>
                <a:ea typeface="Arial"/>
                <a:cs typeface="Arial"/>
                <a:sym typeface="Arial"/>
              </a:rPr>
              <a:t>FTO gene – role in controlling feeding behavior, energy expenditure </a:t>
            </a:r>
            <a:endParaRPr b="0" i="0" sz="20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1500"/>
              <a:buFont typeface="Noto Sans Symbols"/>
              <a:buChar char="−"/>
            </a:pPr>
            <a:r>
              <a:rPr b="0" i="0" lang="en-US" sz="2000" u="none" cap="none" strike="noStrike">
                <a:solidFill>
                  <a:srgbClr val="0066CC"/>
                </a:solidFill>
                <a:latin typeface="Arial"/>
                <a:ea typeface="Arial"/>
                <a:cs typeface="Arial"/>
                <a:sym typeface="Arial"/>
              </a:rPr>
              <a:t>Over 60  relatively common genetic markers implicated in increased susceptibility to obesity</a:t>
            </a:r>
            <a:endParaRPr b="0" i="0" sz="20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1500"/>
              <a:buFont typeface="Noto Sans Symbols"/>
              <a:buChar char="−"/>
            </a:pPr>
            <a:r>
              <a:rPr b="0" i="0" lang="en-US" sz="2000" u="none" cap="none" strike="noStrike">
                <a:solidFill>
                  <a:srgbClr val="0066CC"/>
                </a:solidFill>
                <a:latin typeface="Arial"/>
                <a:ea typeface="Arial"/>
                <a:cs typeface="Arial"/>
                <a:sym typeface="Arial"/>
              </a:rPr>
              <a:t>The only chromosome without an obesity loci is the Y chromosome</a:t>
            </a:r>
            <a:endParaRPr b="0" i="0" sz="2000" u="none" cap="none" strike="noStrike">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12"/>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Environmental Factors</a:t>
            </a:r>
            <a:endParaRPr b="0" i="0" sz="4400" u="none" cap="none" strike="noStrike">
              <a:latin typeface="Arial"/>
              <a:ea typeface="Arial"/>
              <a:cs typeface="Arial"/>
              <a:sym typeface="Arial"/>
            </a:endParaRPr>
          </a:p>
        </p:txBody>
      </p:sp>
      <p:sp>
        <p:nvSpPr>
          <p:cNvPr id="398" name="Google Shape;398;p12"/>
          <p:cNvSpPr/>
          <p:nvPr/>
        </p:nvSpPr>
        <p:spPr>
          <a:xfrm>
            <a:off x="504000" y="176904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Prenatal influences</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Possible chemical exposures</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Stress</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Heavy metal pollutants </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Poor sleep</a:t>
            </a:r>
            <a:endParaRPr b="0" i="0" sz="3200" u="none" cap="none" strike="noStrike">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13"/>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Cultural factors</a:t>
            </a:r>
            <a:endParaRPr b="0" i="0" sz="4400" u="none" cap="none" strike="noStrike">
              <a:latin typeface="Arial"/>
              <a:ea typeface="Arial"/>
              <a:cs typeface="Arial"/>
              <a:sym typeface="Arial"/>
            </a:endParaRPr>
          </a:p>
        </p:txBody>
      </p:sp>
      <p:sp>
        <p:nvSpPr>
          <p:cNvPr id="404" name="Google Shape;404;p13"/>
          <p:cNvSpPr/>
          <p:nvPr/>
        </p:nvSpPr>
        <p:spPr>
          <a:xfrm>
            <a:off x="504000" y="176904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Low fat diet introduction in 1980</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Different meaning to food </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Mealtimes as part of family time</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“finish your plate”</a:t>
            </a:r>
            <a:endParaRPr b="0" i="0" sz="3200" u="none" cap="none" strike="noStrike">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14"/>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Adiposity-related diseases</a:t>
            </a:r>
            <a:endParaRPr b="0" i="0" sz="4400" u="none" cap="none" strike="noStrike">
              <a:latin typeface="Arial"/>
              <a:ea typeface="Arial"/>
              <a:cs typeface="Arial"/>
              <a:sym typeface="Arial"/>
            </a:endParaRPr>
          </a:p>
        </p:txBody>
      </p:sp>
      <p:sp>
        <p:nvSpPr>
          <p:cNvPr id="410" name="Google Shape;410;p14"/>
          <p:cNvSpPr/>
          <p:nvPr/>
        </p:nvSpPr>
        <p:spPr>
          <a:xfrm>
            <a:off x="504000" y="1769040"/>
            <a:ext cx="9071280" cy="20908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720"/>
              <a:buFont typeface="Noto Sans Symbols"/>
              <a:buChar char="●"/>
            </a:pPr>
            <a:r>
              <a:rPr b="0" i="0" lang="en-US" sz="1600" u="none" cap="none" strike="noStrike">
                <a:solidFill>
                  <a:srgbClr val="0066CC"/>
                </a:solidFill>
                <a:latin typeface="Arial"/>
                <a:ea typeface="Arial"/>
                <a:cs typeface="Arial"/>
                <a:sym typeface="Arial"/>
              </a:rPr>
              <a:t>IFG, DM, insulin resistance</a:t>
            </a:r>
            <a:endParaRPr b="0" i="0" sz="1600" u="none" cap="none" strike="noStrike">
              <a:latin typeface="Arial"/>
              <a:ea typeface="Arial"/>
              <a:cs typeface="Arial"/>
              <a:sym typeface="Arial"/>
            </a:endParaRPr>
          </a:p>
          <a:p>
            <a:pPr indent="-323639" lvl="0" marL="432000" marR="0" rtl="0" algn="l">
              <a:lnSpc>
                <a:spcPct val="100000"/>
              </a:lnSpc>
              <a:spcBef>
                <a:spcPts val="145"/>
              </a:spcBef>
              <a:spcAft>
                <a:spcPts val="0"/>
              </a:spcAft>
              <a:buClr>
                <a:srgbClr val="000000"/>
              </a:buClr>
              <a:buSzPts val="720"/>
              <a:buFont typeface="Noto Sans Symbols"/>
              <a:buChar char="●"/>
            </a:pPr>
            <a:r>
              <a:rPr b="0" i="0" lang="en-US" sz="1600" u="none" cap="none" strike="noStrike">
                <a:solidFill>
                  <a:srgbClr val="0066CC"/>
                </a:solidFill>
                <a:latin typeface="Arial"/>
                <a:ea typeface="Arial"/>
                <a:cs typeface="Arial"/>
                <a:sym typeface="Arial"/>
              </a:rPr>
              <a:t>HTN</a:t>
            </a:r>
            <a:endParaRPr b="0" i="0" sz="1600" u="none" cap="none" strike="noStrike">
              <a:latin typeface="Arial"/>
              <a:ea typeface="Arial"/>
              <a:cs typeface="Arial"/>
              <a:sym typeface="Arial"/>
            </a:endParaRPr>
          </a:p>
          <a:p>
            <a:pPr indent="-323639" lvl="0" marL="432000" marR="0" rtl="0" algn="l">
              <a:lnSpc>
                <a:spcPct val="100000"/>
              </a:lnSpc>
              <a:spcBef>
                <a:spcPts val="145"/>
              </a:spcBef>
              <a:spcAft>
                <a:spcPts val="0"/>
              </a:spcAft>
              <a:buClr>
                <a:srgbClr val="000000"/>
              </a:buClr>
              <a:buSzPts val="720"/>
              <a:buFont typeface="Noto Sans Symbols"/>
              <a:buChar char="●"/>
            </a:pPr>
            <a:r>
              <a:rPr b="0" i="0" lang="en-US" sz="1600" u="none" cap="none" strike="noStrike">
                <a:solidFill>
                  <a:srgbClr val="0066CC"/>
                </a:solidFill>
                <a:latin typeface="Arial"/>
                <a:ea typeface="Arial"/>
                <a:cs typeface="Arial"/>
                <a:sym typeface="Arial"/>
              </a:rPr>
              <a:t>HLD</a:t>
            </a:r>
            <a:endParaRPr b="0" i="0" sz="1600" u="none" cap="none" strike="noStrike">
              <a:latin typeface="Arial"/>
              <a:ea typeface="Arial"/>
              <a:cs typeface="Arial"/>
              <a:sym typeface="Arial"/>
            </a:endParaRPr>
          </a:p>
          <a:p>
            <a:pPr indent="-323639" lvl="0" marL="432000" marR="0" rtl="0" algn="l">
              <a:lnSpc>
                <a:spcPct val="100000"/>
              </a:lnSpc>
              <a:spcBef>
                <a:spcPts val="145"/>
              </a:spcBef>
              <a:spcAft>
                <a:spcPts val="0"/>
              </a:spcAft>
              <a:buClr>
                <a:srgbClr val="000000"/>
              </a:buClr>
              <a:buSzPts val="720"/>
              <a:buFont typeface="Noto Sans Symbols"/>
              <a:buChar char="●"/>
            </a:pPr>
            <a:r>
              <a:rPr b="0" i="0" lang="en-US" sz="1600" u="none" cap="none" strike="noStrike">
                <a:solidFill>
                  <a:srgbClr val="0066CC"/>
                </a:solidFill>
                <a:latin typeface="Arial"/>
                <a:ea typeface="Arial"/>
                <a:cs typeface="Arial"/>
                <a:sym typeface="Arial"/>
              </a:rPr>
              <a:t>CVD</a:t>
            </a:r>
            <a:endParaRPr b="0" i="0" sz="1600" u="none" cap="none" strike="noStrike">
              <a:latin typeface="Arial"/>
              <a:ea typeface="Arial"/>
              <a:cs typeface="Arial"/>
              <a:sym typeface="Arial"/>
            </a:endParaRPr>
          </a:p>
          <a:p>
            <a:pPr indent="-323639" lvl="0" marL="432000" marR="0" rtl="0" algn="l">
              <a:lnSpc>
                <a:spcPct val="100000"/>
              </a:lnSpc>
              <a:spcBef>
                <a:spcPts val="145"/>
              </a:spcBef>
              <a:spcAft>
                <a:spcPts val="0"/>
              </a:spcAft>
              <a:buClr>
                <a:srgbClr val="000000"/>
              </a:buClr>
              <a:buSzPts val="720"/>
              <a:buFont typeface="Noto Sans Symbols"/>
              <a:buChar char="●"/>
            </a:pPr>
            <a:r>
              <a:rPr b="0" i="0" lang="en-US" sz="1600" u="none" cap="none" strike="noStrike">
                <a:solidFill>
                  <a:srgbClr val="0066CC"/>
                </a:solidFill>
                <a:latin typeface="Arial"/>
                <a:ea typeface="Arial"/>
                <a:cs typeface="Arial"/>
                <a:sym typeface="Arial"/>
              </a:rPr>
              <a:t>CVA</a:t>
            </a:r>
            <a:endParaRPr b="0" i="0" sz="1600" u="none" cap="none" strike="noStrike">
              <a:latin typeface="Arial"/>
              <a:ea typeface="Arial"/>
              <a:cs typeface="Arial"/>
              <a:sym typeface="Arial"/>
            </a:endParaRPr>
          </a:p>
          <a:p>
            <a:pPr indent="-323639" lvl="0" marL="432000" marR="0" rtl="0" algn="l">
              <a:lnSpc>
                <a:spcPct val="100000"/>
              </a:lnSpc>
              <a:spcBef>
                <a:spcPts val="145"/>
              </a:spcBef>
              <a:spcAft>
                <a:spcPts val="0"/>
              </a:spcAft>
              <a:buClr>
                <a:srgbClr val="000000"/>
              </a:buClr>
              <a:buSzPts val="720"/>
              <a:buFont typeface="Noto Sans Symbols"/>
              <a:buChar char="●"/>
            </a:pPr>
            <a:r>
              <a:rPr b="0" i="0" lang="en-US" sz="1600" u="none" cap="none" strike="noStrike">
                <a:solidFill>
                  <a:srgbClr val="0066CC"/>
                </a:solidFill>
                <a:latin typeface="Arial"/>
                <a:ea typeface="Arial"/>
                <a:cs typeface="Arial"/>
                <a:sym typeface="Arial"/>
              </a:rPr>
              <a:t>Cancer (uterus, gallbladder,kidney, cervix, thyroid, leukemia)</a:t>
            </a:r>
            <a:endParaRPr b="0" i="0" sz="1600" u="none" cap="none" strike="noStrike">
              <a:latin typeface="Arial"/>
              <a:ea typeface="Arial"/>
              <a:cs typeface="Arial"/>
              <a:sym typeface="Arial"/>
            </a:endParaRPr>
          </a:p>
          <a:p>
            <a:pPr indent="-323639" lvl="0" marL="432000" marR="0" rtl="0" algn="l">
              <a:lnSpc>
                <a:spcPct val="100000"/>
              </a:lnSpc>
              <a:spcBef>
                <a:spcPts val="145"/>
              </a:spcBef>
              <a:spcAft>
                <a:spcPts val="0"/>
              </a:spcAft>
              <a:buClr>
                <a:srgbClr val="000000"/>
              </a:buClr>
              <a:buSzPts val="720"/>
              <a:buFont typeface="Noto Sans Symbols"/>
              <a:buChar char="●"/>
            </a:pPr>
            <a:r>
              <a:rPr b="0" i="0" lang="en-US" sz="1600" u="none" cap="none" strike="noStrike">
                <a:solidFill>
                  <a:srgbClr val="0066CC"/>
                </a:solidFill>
                <a:latin typeface="Arial"/>
                <a:ea typeface="Arial"/>
                <a:cs typeface="Arial"/>
                <a:sym typeface="Arial"/>
              </a:rPr>
              <a:t>NAFLD</a:t>
            </a:r>
            <a:endParaRPr b="0" i="0" sz="1600" u="none" cap="none" strike="noStrike">
              <a:latin typeface="Arial"/>
              <a:ea typeface="Arial"/>
              <a:cs typeface="Arial"/>
              <a:sym typeface="Arial"/>
            </a:endParaRPr>
          </a:p>
          <a:p>
            <a:pPr indent="-323639" lvl="0" marL="432000" marR="0" rtl="0" algn="l">
              <a:lnSpc>
                <a:spcPct val="100000"/>
              </a:lnSpc>
              <a:spcBef>
                <a:spcPts val="145"/>
              </a:spcBef>
              <a:spcAft>
                <a:spcPts val="0"/>
              </a:spcAft>
              <a:buClr>
                <a:srgbClr val="000000"/>
              </a:buClr>
              <a:buSzPts val="720"/>
              <a:buFont typeface="Noto Sans Symbols"/>
              <a:buChar char="●"/>
            </a:pPr>
            <a:r>
              <a:rPr b="0" i="0" lang="en-US" sz="1600" u="none" cap="none" strike="noStrike">
                <a:solidFill>
                  <a:srgbClr val="0066CC"/>
                </a:solidFill>
                <a:latin typeface="Arial"/>
                <a:ea typeface="Arial"/>
                <a:cs typeface="Arial"/>
                <a:sym typeface="Arial"/>
              </a:rPr>
              <a:t>OSA</a:t>
            </a:r>
            <a:endParaRPr b="0" i="0" sz="1600" u="none" cap="none" strike="noStrike">
              <a:latin typeface="Arial"/>
              <a:ea typeface="Arial"/>
              <a:cs typeface="Arial"/>
              <a:sym typeface="Arial"/>
            </a:endParaRPr>
          </a:p>
          <a:p>
            <a:pPr indent="-323639" lvl="0" marL="432000" marR="0" rtl="0" algn="l">
              <a:lnSpc>
                <a:spcPct val="100000"/>
              </a:lnSpc>
              <a:spcBef>
                <a:spcPts val="145"/>
              </a:spcBef>
              <a:spcAft>
                <a:spcPts val="0"/>
              </a:spcAft>
              <a:buClr>
                <a:srgbClr val="000000"/>
              </a:buClr>
              <a:buSzPts val="720"/>
              <a:buFont typeface="Noto Sans Symbols"/>
              <a:buChar char="●"/>
            </a:pPr>
            <a:r>
              <a:rPr b="0" i="0" lang="en-US" sz="1600" u="none" cap="none" strike="noStrike">
                <a:solidFill>
                  <a:srgbClr val="0066CC"/>
                </a:solidFill>
                <a:latin typeface="Arial"/>
                <a:ea typeface="Arial"/>
                <a:cs typeface="Arial"/>
                <a:sym typeface="Arial"/>
              </a:rPr>
              <a:t>OA</a:t>
            </a:r>
            <a:endParaRPr b="0" i="0" sz="1600" u="none" cap="none" strike="noStrike">
              <a:latin typeface="Arial"/>
              <a:ea typeface="Arial"/>
              <a:cs typeface="Arial"/>
              <a:sym typeface="Arial"/>
            </a:endParaRPr>
          </a:p>
          <a:p>
            <a:pPr indent="-323639" lvl="0" marL="432000" marR="0" rtl="0" algn="l">
              <a:lnSpc>
                <a:spcPct val="100000"/>
              </a:lnSpc>
              <a:spcBef>
                <a:spcPts val="145"/>
              </a:spcBef>
              <a:spcAft>
                <a:spcPts val="0"/>
              </a:spcAft>
              <a:buClr>
                <a:srgbClr val="000000"/>
              </a:buClr>
              <a:buSzPts val="720"/>
              <a:buFont typeface="Noto Sans Symbols"/>
              <a:buChar char="●"/>
            </a:pPr>
            <a:r>
              <a:rPr b="0" i="0" lang="en-US" sz="1600" u="none" cap="none" strike="noStrike">
                <a:solidFill>
                  <a:srgbClr val="0066CC"/>
                </a:solidFill>
                <a:latin typeface="Arial"/>
                <a:ea typeface="Arial"/>
                <a:cs typeface="Arial"/>
                <a:sym typeface="Arial"/>
              </a:rPr>
              <a:t>depression/anxiety</a:t>
            </a:r>
            <a:endParaRPr b="0" i="0" sz="1600" u="none" cap="none" strike="noStrike">
              <a:latin typeface="Arial"/>
              <a:ea typeface="Arial"/>
              <a:cs typeface="Arial"/>
              <a:sym typeface="Arial"/>
            </a:endParaRPr>
          </a:p>
          <a:p>
            <a:pPr indent="-323639" lvl="0" marL="432000" marR="0" rtl="0" algn="l">
              <a:lnSpc>
                <a:spcPct val="100000"/>
              </a:lnSpc>
              <a:spcBef>
                <a:spcPts val="145"/>
              </a:spcBef>
              <a:spcAft>
                <a:spcPts val="0"/>
              </a:spcAft>
              <a:buClr>
                <a:srgbClr val="000000"/>
              </a:buClr>
              <a:buSzPts val="720"/>
              <a:buFont typeface="Noto Sans Symbols"/>
              <a:buChar char="●"/>
            </a:pPr>
            <a:r>
              <a:rPr b="0" i="0" lang="en-US" sz="1600" u="none" cap="none" strike="noStrike">
                <a:solidFill>
                  <a:srgbClr val="0066CC"/>
                </a:solidFill>
                <a:latin typeface="Arial"/>
                <a:ea typeface="Arial"/>
                <a:cs typeface="Arial"/>
                <a:sym typeface="Arial"/>
              </a:rPr>
              <a:t>PCOS, infertility</a:t>
            </a:r>
            <a:endParaRPr b="0" i="0" sz="1600" u="none" cap="none" strike="noStrike">
              <a:latin typeface="Arial"/>
              <a:ea typeface="Arial"/>
              <a:cs typeface="Arial"/>
              <a:sym typeface="Arial"/>
            </a:endParaRPr>
          </a:p>
          <a:p>
            <a:pPr indent="-323639" lvl="0" marL="432000" marR="0" rtl="0" algn="l">
              <a:lnSpc>
                <a:spcPct val="100000"/>
              </a:lnSpc>
              <a:spcBef>
                <a:spcPts val="145"/>
              </a:spcBef>
              <a:spcAft>
                <a:spcPts val="0"/>
              </a:spcAft>
              <a:buClr>
                <a:srgbClr val="000000"/>
              </a:buClr>
              <a:buSzPts val="720"/>
              <a:buFont typeface="Noto Sans Symbols"/>
              <a:buChar char="●"/>
            </a:pPr>
            <a:r>
              <a:rPr b="0" i="0" lang="en-US" sz="1600" u="none" cap="none" strike="noStrike">
                <a:solidFill>
                  <a:srgbClr val="0066CC"/>
                </a:solidFill>
                <a:latin typeface="Arial"/>
                <a:ea typeface="Arial"/>
                <a:cs typeface="Arial"/>
                <a:sym typeface="Arial"/>
              </a:rPr>
              <a:t>AF</a:t>
            </a:r>
            <a:endParaRPr b="0" i="0" sz="1600" u="none" cap="none" strike="noStrike">
              <a:latin typeface="Arial"/>
              <a:ea typeface="Arial"/>
              <a:cs typeface="Arial"/>
              <a:sym typeface="Arial"/>
            </a:endParaRPr>
          </a:p>
          <a:p>
            <a:pPr indent="-323639" lvl="0" marL="432000" marR="0" rtl="0" algn="l">
              <a:lnSpc>
                <a:spcPct val="100000"/>
              </a:lnSpc>
              <a:spcBef>
                <a:spcPts val="145"/>
              </a:spcBef>
              <a:spcAft>
                <a:spcPts val="0"/>
              </a:spcAft>
              <a:buClr>
                <a:srgbClr val="000000"/>
              </a:buClr>
              <a:buSzPts val="720"/>
              <a:buFont typeface="Noto Sans Symbols"/>
              <a:buChar char="●"/>
            </a:pPr>
            <a:r>
              <a:rPr b="0" i="0" lang="en-US" sz="1600" u="none" cap="none" strike="noStrike">
                <a:solidFill>
                  <a:srgbClr val="0066CC"/>
                </a:solidFill>
                <a:latin typeface="Arial"/>
                <a:ea typeface="Arial"/>
                <a:cs typeface="Arial"/>
                <a:sym typeface="Arial"/>
              </a:rPr>
              <a:t>Gallbladder disease</a:t>
            </a:r>
            <a:endParaRPr b="0" i="0" sz="1600" u="none" cap="none" strike="noStrike">
              <a:latin typeface="Arial"/>
              <a:ea typeface="Arial"/>
              <a:cs typeface="Arial"/>
              <a:sym typeface="Arial"/>
            </a:endParaRPr>
          </a:p>
          <a:p>
            <a:pPr indent="-323639" lvl="0" marL="432000" marR="0" rtl="0" algn="l">
              <a:lnSpc>
                <a:spcPct val="100000"/>
              </a:lnSpc>
              <a:spcBef>
                <a:spcPts val="145"/>
              </a:spcBef>
              <a:spcAft>
                <a:spcPts val="0"/>
              </a:spcAft>
              <a:buClr>
                <a:srgbClr val="000000"/>
              </a:buClr>
              <a:buSzPts val="720"/>
              <a:buFont typeface="Noto Sans Symbols"/>
              <a:buChar char="●"/>
            </a:pPr>
            <a:r>
              <a:rPr b="0" i="0" lang="en-US" sz="1600" u="none" cap="none" strike="noStrike">
                <a:solidFill>
                  <a:srgbClr val="0066CC"/>
                </a:solidFill>
                <a:latin typeface="Arial"/>
                <a:ea typeface="Arial"/>
                <a:cs typeface="Arial"/>
                <a:sym typeface="Arial"/>
              </a:rPr>
              <a:t>Cellulitis</a:t>
            </a:r>
            <a:endParaRPr b="0" i="0" sz="1600" u="none" cap="none" strike="noStrike">
              <a:latin typeface="Arial"/>
              <a:ea typeface="Arial"/>
              <a:cs typeface="Arial"/>
              <a:sym typeface="Arial"/>
            </a:endParaRPr>
          </a:p>
          <a:p>
            <a:pPr indent="-323639" lvl="0" marL="432000" marR="0" rtl="0" algn="l">
              <a:lnSpc>
                <a:spcPct val="100000"/>
              </a:lnSpc>
              <a:spcBef>
                <a:spcPts val="145"/>
              </a:spcBef>
              <a:spcAft>
                <a:spcPts val="0"/>
              </a:spcAft>
              <a:buClr>
                <a:srgbClr val="000000"/>
              </a:buClr>
              <a:buSzPts val="720"/>
              <a:buFont typeface="Noto Sans Symbols"/>
              <a:buChar char="●"/>
            </a:pPr>
            <a:r>
              <a:rPr b="0" i="0" lang="en-US" sz="1600" u="none" cap="none" strike="noStrike">
                <a:solidFill>
                  <a:srgbClr val="0066CC"/>
                </a:solidFill>
                <a:latin typeface="Arial"/>
                <a:ea typeface="Arial"/>
                <a:cs typeface="Arial"/>
                <a:sym typeface="Arial"/>
              </a:rPr>
              <a:t>Intertrigo </a:t>
            </a:r>
            <a:endParaRPr b="0" i="0" sz="1600" u="none" cap="none" strike="noStrike">
              <a:latin typeface="Arial"/>
              <a:ea typeface="Arial"/>
              <a:cs typeface="Arial"/>
              <a:sym typeface="Arial"/>
            </a:endParaRPr>
          </a:p>
        </p:txBody>
      </p:sp>
      <p:sp>
        <p:nvSpPr>
          <p:cNvPr id="411" name="Google Shape;411;p14"/>
          <p:cNvSpPr/>
          <p:nvPr/>
        </p:nvSpPr>
        <p:spPr>
          <a:xfrm>
            <a:off x="274320" y="6766560"/>
            <a:ext cx="9071280" cy="99360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080"/>
              <a:buFont typeface="Noto Sans Symbols"/>
              <a:buChar char="●"/>
            </a:pPr>
            <a:r>
              <a:rPr b="0" i="0" lang="en-US" sz="2400" u="none" cap="none" strike="noStrike">
                <a:solidFill>
                  <a:srgbClr val="FFFFFF"/>
                </a:solidFill>
                <a:latin typeface="Arial"/>
                <a:ea typeface="Arial"/>
                <a:cs typeface="Arial"/>
                <a:sym typeface="Arial"/>
              </a:rPr>
              <a:t>**assess these when seeing a patient to make sure insurance will cover the E&amp;M code</a:t>
            </a:r>
            <a:endParaRPr b="0" i="0" sz="2400" u="none" cap="none" strike="noStrike">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15"/>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Tips to initiate discussion of obesity</a:t>
            </a:r>
            <a:endParaRPr b="0" i="0" sz="4400" u="none" cap="none" strike="noStrike">
              <a:latin typeface="Arial"/>
              <a:ea typeface="Arial"/>
              <a:cs typeface="Arial"/>
              <a:sym typeface="Arial"/>
            </a:endParaRPr>
          </a:p>
        </p:txBody>
      </p:sp>
      <p:sp>
        <p:nvSpPr>
          <p:cNvPr id="417" name="Google Shape;417;p15"/>
          <p:cNvSpPr/>
          <p:nvPr/>
        </p:nvSpPr>
        <p:spPr>
          <a:xfrm>
            <a:off x="504000" y="176904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Use people-first language</a:t>
            </a:r>
            <a:endParaRPr b="0" i="0" sz="32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2100"/>
              <a:buFont typeface="Noto Sans Symbols"/>
              <a:buChar char="−"/>
            </a:pPr>
            <a:r>
              <a:rPr b="0" i="0" lang="en-US" sz="2800" u="none" cap="none" strike="noStrike">
                <a:solidFill>
                  <a:srgbClr val="0066CC"/>
                </a:solidFill>
                <a:latin typeface="Arial"/>
                <a:ea typeface="Arial"/>
                <a:cs typeface="Arial"/>
                <a:sym typeface="Arial"/>
              </a:rPr>
              <a:t>“pt with obesity” </a:t>
            </a:r>
            <a:endParaRPr b="0" i="0" sz="28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2100"/>
              <a:buFont typeface="Noto Sans Symbols"/>
              <a:buChar char="−"/>
            </a:pPr>
            <a:r>
              <a:rPr b="0" i="0" lang="en-US" sz="2800" u="none" cap="none" strike="noStrike">
                <a:solidFill>
                  <a:srgbClr val="0066CC"/>
                </a:solidFill>
                <a:latin typeface="Arial"/>
                <a:ea typeface="Arial"/>
                <a:cs typeface="Arial"/>
                <a:sym typeface="Arial"/>
              </a:rPr>
              <a:t>Avoid: “obese patient” </a:t>
            </a:r>
            <a:endParaRPr b="0" i="0" sz="28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Focus on health not weight alone</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Use weight-friendly language</a:t>
            </a:r>
            <a:endParaRPr b="0" i="0" sz="32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2100"/>
              <a:buFont typeface="Noto Sans Symbols"/>
              <a:buChar char="−"/>
            </a:pPr>
            <a:r>
              <a:rPr b="0" i="0" lang="en-US" sz="2800" u="none" cap="none" strike="noStrike">
                <a:solidFill>
                  <a:srgbClr val="0066CC"/>
                </a:solidFill>
                <a:latin typeface="Arial"/>
                <a:ea typeface="Arial"/>
                <a:cs typeface="Arial"/>
                <a:sym typeface="Arial"/>
              </a:rPr>
              <a:t>Overweight, unhealthy weight instead of fat, obese</a:t>
            </a:r>
            <a:endParaRPr b="0" i="0" sz="28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2100"/>
              <a:buFont typeface="Noto Sans Symbols"/>
              <a:buChar char="−"/>
            </a:pPr>
            <a:r>
              <a:rPr b="0" i="0" lang="en-US" sz="2800" u="none" cap="none" strike="noStrike">
                <a:solidFill>
                  <a:srgbClr val="0066CC"/>
                </a:solidFill>
                <a:latin typeface="Arial"/>
                <a:ea typeface="Arial"/>
                <a:cs typeface="Arial"/>
                <a:sym typeface="Arial"/>
              </a:rPr>
              <a:t>Eating habits instead of diet</a:t>
            </a:r>
            <a:endParaRPr b="0" i="0" sz="28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2100"/>
              <a:buFont typeface="Noto Sans Symbols"/>
              <a:buChar char="−"/>
            </a:pPr>
            <a:r>
              <a:rPr b="0" i="0" lang="en-US" sz="2800" u="none" cap="none" strike="noStrike">
                <a:solidFill>
                  <a:srgbClr val="0066CC"/>
                </a:solidFill>
                <a:latin typeface="Arial"/>
                <a:ea typeface="Arial"/>
                <a:cs typeface="Arial"/>
                <a:sym typeface="Arial"/>
              </a:rPr>
              <a:t>Physical activity instead of exercise</a:t>
            </a:r>
            <a:endParaRPr b="0" i="0" sz="2800" u="none" cap="none" strike="noStrike">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16"/>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Tips to initiate discussion of obesity</a:t>
            </a:r>
            <a:endParaRPr b="0" i="0" sz="4400" u="none" cap="none" strike="noStrike">
              <a:latin typeface="Arial"/>
              <a:ea typeface="Arial"/>
              <a:cs typeface="Arial"/>
              <a:sym typeface="Arial"/>
            </a:endParaRPr>
          </a:p>
        </p:txBody>
      </p:sp>
      <p:sp>
        <p:nvSpPr>
          <p:cNvPr id="423" name="Google Shape;423;p16"/>
          <p:cNvSpPr/>
          <p:nvPr/>
        </p:nvSpPr>
        <p:spPr>
          <a:xfrm>
            <a:off x="504000" y="176904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080"/>
              <a:buFont typeface="Noto Sans Symbols"/>
              <a:buChar char="●"/>
            </a:pPr>
            <a:r>
              <a:rPr b="0" i="0" lang="en-US" sz="2400" u="none" cap="none" strike="noStrike">
                <a:solidFill>
                  <a:srgbClr val="0066CC"/>
                </a:solidFill>
                <a:latin typeface="Arial"/>
                <a:ea typeface="Arial"/>
                <a:cs typeface="Arial"/>
                <a:sym typeface="Arial"/>
              </a:rPr>
              <a:t>Ask for permission to discuss body weight</a:t>
            </a:r>
            <a:endParaRPr b="0" i="0" sz="24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1800"/>
              <a:buFont typeface="Noto Sans Symbols"/>
              <a:buChar char="−"/>
            </a:pPr>
            <a:r>
              <a:rPr b="0" i="0" lang="en-US" sz="2400" u="none" cap="none" strike="noStrike">
                <a:solidFill>
                  <a:srgbClr val="0066CC"/>
                </a:solidFill>
                <a:latin typeface="Arial"/>
                <a:ea typeface="Arial"/>
                <a:cs typeface="Arial"/>
                <a:sym typeface="Arial"/>
              </a:rPr>
              <a:t>Explore readiness to change</a:t>
            </a:r>
            <a:endParaRPr b="0" i="0" sz="24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080"/>
              <a:buFont typeface="Noto Sans Symbols"/>
              <a:buChar char="●"/>
            </a:pPr>
            <a:r>
              <a:rPr b="0" i="0" lang="en-US" sz="2400" u="none" cap="none" strike="noStrike">
                <a:solidFill>
                  <a:srgbClr val="0066CC"/>
                </a:solidFill>
                <a:latin typeface="Arial"/>
                <a:ea typeface="Arial"/>
                <a:cs typeface="Arial"/>
                <a:sym typeface="Arial"/>
              </a:rPr>
              <a:t>Assess BMI, waist circ, obesity stage</a:t>
            </a:r>
            <a:endParaRPr b="0" i="0" sz="24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1800"/>
              <a:buFont typeface="Noto Sans Symbols"/>
              <a:buChar char="−"/>
            </a:pPr>
            <a:r>
              <a:rPr b="0" i="0" lang="en-US" sz="2400" u="none" cap="none" strike="noStrike">
                <a:solidFill>
                  <a:srgbClr val="0066CC"/>
                </a:solidFill>
                <a:latin typeface="Arial"/>
                <a:ea typeface="Arial"/>
                <a:cs typeface="Arial"/>
                <a:sym typeface="Arial"/>
              </a:rPr>
              <a:t>Explore drivers and complications of excess weight</a:t>
            </a:r>
            <a:endParaRPr b="0" i="0" sz="24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080"/>
              <a:buFont typeface="Noto Sans Symbols"/>
              <a:buChar char="●"/>
            </a:pPr>
            <a:r>
              <a:rPr b="0" i="0" lang="en-US" sz="2400" u="none" cap="none" strike="noStrike">
                <a:solidFill>
                  <a:srgbClr val="0066CC"/>
                </a:solidFill>
                <a:latin typeface="Arial"/>
                <a:ea typeface="Arial"/>
                <a:cs typeface="Arial"/>
                <a:sym typeface="Arial"/>
              </a:rPr>
              <a:t>Advise the patient about the health risks of obesity, benefits of modest weight loss,need for a long term strategy and tx options</a:t>
            </a:r>
            <a:endParaRPr b="0" i="0" sz="24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080"/>
              <a:buFont typeface="Noto Sans Symbols"/>
              <a:buChar char="●"/>
            </a:pPr>
            <a:r>
              <a:rPr b="0" i="0" lang="en-US" sz="2400" u="none" cap="none" strike="noStrike">
                <a:solidFill>
                  <a:srgbClr val="0066CC"/>
                </a:solidFill>
                <a:latin typeface="Arial"/>
                <a:ea typeface="Arial"/>
                <a:cs typeface="Arial"/>
                <a:sym typeface="Arial"/>
              </a:rPr>
              <a:t>Agree on realistic weight loss expectations, targets, behavioral changes, specific details of tx plan</a:t>
            </a:r>
            <a:endParaRPr b="0" i="0" sz="24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080"/>
              <a:buFont typeface="Noto Sans Symbols"/>
              <a:buChar char="●"/>
            </a:pPr>
            <a:r>
              <a:rPr b="0" i="0" lang="en-US" sz="2400" u="none" cap="none" strike="noStrike">
                <a:solidFill>
                  <a:srgbClr val="0066CC"/>
                </a:solidFill>
                <a:latin typeface="Arial"/>
                <a:ea typeface="Arial"/>
                <a:cs typeface="Arial"/>
                <a:sym typeface="Arial"/>
              </a:rPr>
              <a:t>Arrange/Assist in identifying and addressing barriers, provide resources, assist in finding and consulting with appropriate providers, arrange fu</a:t>
            </a:r>
            <a:endParaRPr b="0" i="0" sz="2400" u="none" cap="none" strike="noStrike">
              <a:latin typeface="Arial"/>
              <a:ea typeface="Arial"/>
              <a:cs typeface="Arial"/>
              <a:sym typeface="Arial"/>
            </a:endParaRPr>
          </a:p>
        </p:txBody>
      </p:sp>
      <p:sp>
        <p:nvSpPr>
          <p:cNvPr id="424" name="Google Shape;424;p16"/>
          <p:cNvSpPr/>
          <p:nvPr/>
        </p:nvSpPr>
        <p:spPr>
          <a:xfrm>
            <a:off x="1371600" y="1097280"/>
            <a:ext cx="3291480" cy="34596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1" i="0" lang="en-US" sz="2600" u="none" cap="none" strike="noStrike">
                <a:solidFill>
                  <a:srgbClr val="0066CC"/>
                </a:solidFill>
              </a:rPr>
              <a:t>5 A’s </a:t>
            </a:r>
            <a:endParaRPr b="1" i="0" sz="2600" u="none" cap="none" strike="noStrike">
              <a:solidFill>
                <a:srgbClr val="0066CC"/>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17"/>
          <p:cNvSpPr txBox="1"/>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i="0" lang="en-US" sz="4400" u="none" cap="none" strike="noStrike">
                <a:solidFill>
                  <a:srgbClr val="FFFFFF"/>
                </a:solidFill>
                <a:latin typeface="Arial"/>
                <a:ea typeface="Arial"/>
                <a:cs typeface="Arial"/>
                <a:sym typeface="Arial"/>
              </a:rPr>
              <a:t>Readiness to change</a:t>
            </a:r>
            <a:endParaRPr b="0" i="0" sz="4400" u="none" cap="none" strike="noStrike">
              <a:solidFill>
                <a:srgbClr val="FFFFFF"/>
              </a:solidFill>
              <a:latin typeface="Arial"/>
              <a:ea typeface="Arial"/>
              <a:cs typeface="Arial"/>
              <a:sym typeface="Arial"/>
            </a:endParaRPr>
          </a:p>
        </p:txBody>
      </p:sp>
      <p:sp>
        <p:nvSpPr>
          <p:cNvPr id="430" name="Google Shape;430;p17"/>
          <p:cNvSpPr txBox="1"/>
          <p:nvPr/>
        </p:nvSpPr>
        <p:spPr>
          <a:xfrm>
            <a:off x="504000" y="1769040"/>
            <a:ext cx="9071280" cy="4384080"/>
          </a:xfrm>
          <a:prstGeom prst="rect">
            <a:avLst/>
          </a:prstGeom>
          <a:noFill/>
          <a:ln>
            <a:noFill/>
          </a:ln>
        </p:spPr>
        <p:txBody>
          <a:bodyPr anchorCtr="0" anchor="t" bIns="0" lIns="0" spcFirstLastPara="1" rIns="0" wrap="square" tIns="0">
            <a:normAutofit fontScale="56000"/>
          </a:bodyPr>
          <a:lstStyle/>
          <a:p>
            <a:pPr indent="-324000" lvl="0" marL="432000" marR="0" rtl="0" algn="l">
              <a:spcBef>
                <a:spcPts val="0"/>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Transtheoretical model </a:t>
            </a:r>
            <a:endParaRPr b="0" i="0" sz="3200" u="none" cap="none" strike="noStrike">
              <a:solidFill>
                <a:srgbClr val="0066CC"/>
              </a:solidFill>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Precontemplation – do not even consider changing</a:t>
            </a:r>
            <a:endParaRPr b="0" i="0" sz="3200" u="none" cap="none" strike="noStrike">
              <a:solidFill>
                <a:srgbClr val="0066CC"/>
              </a:solidFill>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Contemplation – ambivalent about change</a:t>
            </a:r>
            <a:endParaRPr b="0" i="0" sz="3200" u="none" cap="none" strike="noStrike">
              <a:solidFill>
                <a:srgbClr val="0066CC"/>
              </a:solidFill>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Preparation – patients prepare to make a specific change, may experiment with small change</a:t>
            </a:r>
            <a:endParaRPr b="0" i="0" sz="3200" u="none" cap="none" strike="noStrike">
              <a:solidFill>
                <a:srgbClr val="0066CC"/>
              </a:solidFill>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Action – patient takes steps to make the change occur</a:t>
            </a:r>
            <a:endParaRPr b="0" i="0" sz="3200" u="none" cap="none" strike="noStrike">
              <a:solidFill>
                <a:srgbClr val="0066CC"/>
              </a:solidFill>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Maintenance and relapse prevention – incorporating the new behavior over the long haul</a:t>
            </a:r>
            <a:endParaRPr b="0" i="0" sz="3200" u="none" cap="none" strike="noStrike">
              <a:solidFill>
                <a:srgbClr val="0066CC"/>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18"/>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Gathering a History</a:t>
            </a:r>
            <a:endParaRPr b="0" i="0" sz="4400" u="none" cap="none" strike="noStrike">
              <a:latin typeface="Arial"/>
              <a:ea typeface="Arial"/>
              <a:cs typeface="Arial"/>
              <a:sym typeface="Arial"/>
            </a:endParaRPr>
          </a:p>
        </p:txBody>
      </p:sp>
      <p:sp>
        <p:nvSpPr>
          <p:cNvPr id="436" name="Google Shape;436;p18"/>
          <p:cNvSpPr/>
          <p:nvPr/>
        </p:nvSpPr>
        <p:spPr>
          <a:xfrm>
            <a:off x="438480" y="128016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Age of onset </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Highest weight ever? Lowest or best?</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Rate of weight gain – almost chart it out</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Inciting factors</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What has been tried in the past? Diet, exercise, meds, surgery</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What worked? What didnt?</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What motivates you to lose weight now?</a:t>
            </a:r>
            <a:endParaRPr b="0" i="0" sz="3200" u="none" cap="none" strike="noStrike">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19"/>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History - nutrition</a:t>
            </a:r>
            <a:endParaRPr b="0" i="0" sz="4400" u="none" cap="none" strike="noStrike">
              <a:latin typeface="Arial"/>
              <a:ea typeface="Arial"/>
              <a:cs typeface="Arial"/>
              <a:sym typeface="Arial"/>
            </a:endParaRPr>
          </a:p>
        </p:txBody>
      </p:sp>
      <p:sp>
        <p:nvSpPr>
          <p:cNvPr id="442" name="Google Shape;442;p19"/>
          <p:cNvSpPr/>
          <p:nvPr/>
        </p:nvSpPr>
        <p:spPr>
          <a:xfrm>
            <a:off x="504000" y="176904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Is there a general understanding of the basics of nutrition? **assess this before referral</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Food quality</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Patterns</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Triggers</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Reasons for eating out</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Household factors </a:t>
            </a:r>
            <a:endParaRPr b="0" i="0" sz="3200" u="none" cap="none" strike="noStrike">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20"/>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History – Physical Activity</a:t>
            </a:r>
            <a:endParaRPr b="0" i="0" sz="4400" u="none" cap="none" strike="noStrike">
              <a:latin typeface="Arial"/>
              <a:ea typeface="Arial"/>
              <a:cs typeface="Arial"/>
              <a:sym typeface="Arial"/>
            </a:endParaRPr>
          </a:p>
        </p:txBody>
      </p:sp>
      <p:sp>
        <p:nvSpPr>
          <p:cNvPr id="448" name="Google Shape;448;p20"/>
          <p:cNvSpPr/>
          <p:nvPr/>
        </p:nvSpPr>
        <p:spPr>
          <a:xfrm>
            <a:off x="504000" y="176904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Has PA been used before for weight loss or maintenance</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Current level of PA?</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Favorite past activities?</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What were they able to stick with?</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Any barriers?</a:t>
            </a:r>
            <a:endParaRPr b="0" i="0" sz="3200" u="none" cap="none" strike="noStrike">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21"/>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History - PMH</a:t>
            </a:r>
            <a:endParaRPr b="0" i="0" sz="4400" u="none" cap="none" strike="noStrike">
              <a:latin typeface="Arial"/>
              <a:ea typeface="Arial"/>
              <a:cs typeface="Arial"/>
              <a:sym typeface="Arial"/>
            </a:endParaRPr>
          </a:p>
        </p:txBody>
      </p:sp>
      <p:sp>
        <p:nvSpPr>
          <p:cNvPr id="454" name="Google Shape;454;p21"/>
          <p:cNvSpPr/>
          <p:nvPr/>
        </p:nvSpPr>
        <p:spPr>
          <a:xfrm>
            <a:off x="504000" y="91908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IFG/DM/gestational DM</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CVD/HLD</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Thyroid disease</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PCOS</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Gout</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Sleep apnea</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Depression</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Eating d/o</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Body dysmorphic d/o</a:t>
            </a:r>
            <a:endParaRPr b="0" i="0" sz="3200" u="none" cap="none" strike="noStrike">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22"/>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Meds, fam hx, social hx</a:t>
            </a:r>
            <a:endParaRPr b="0" i="0" sz="4400" u="none" cap="none" strike="noStrike">
              <a:latin typeface="Arial"/>
              <a:ea typeface="Arial"/>
              <a:cs typeface="Arial"/>
              <a:sym typeface="Arial"/>
            </a:endParaRPr>
          </a:p>
        </p:txBody>
      </p:sp>
      <p:sp>
        <p:nvSpPr>
          <p:cNvPr id="460" name="Google Shape;460;p22"/>
          <p:cNvSpPr/>
          <p:nvPr/>
        </p:nvSpPr>
        <p:spPr>
          <a:xfrm>
            <a:off x="504000" y="1769040"/>
            <a:ext cx="442656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Meds that will require monitoring with wt loss/diet change</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Meds that cause weight gain</a:t>
            </a:r>
            <a:endParaRPr b="0" i="0" sz="32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2100"/>
              <a:buFont typeface="Noto Sans Symbols"/>
              <a:buChar char="−"/>
            </a:pPr>
            <a:r>
              <a:rPr b="0" i="0" lang="en-US" sz="2800" u="none" cap="none" strike="noStrike">
                <a:solidFill>
                  <a:srgbClr val="0066CC"/>
                </a:solidFill>
                <a:latin typeface="Arial"/>
                <a:ea typeface="Arial"/>
                <a:cs typeface="Arial"/>
                <a:sym typeface="Arial"/>
              </a:rPr>
              <a:t>Anti-depressants</a:t>
            </a:r>
            <a:endParaRPr b="0" i="0" sz="28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2100"/>
              <a:buFont typeface="Noto Sans Symbols"/>
              <a:buChar char="−"/>
            </a:pPr>
            <a:r>
              <a:rPr b="0" i="0" lang="en-US" sz="2800" u="none" cap="none" strike="noStrike">
                <a:solidFill>
                  <a:srgbClr val="0066CC"/>
                </a:solidFill>
                <a:latin typeface="Arial"/>
                <a:ea typeface="Arial"/>
                <a:cs typeface="Arial"/>
                <a:sym typeface="Arial"/>
              </a:rPr>
              <a:t>Antipsychotics</a:t>
            </a:r>
            <a:endParaRPr b="0" i="0" sz="28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2100"/>
              <a:buFont typeface="Noto Sans Symbols"/>
              <a:buChar char="−"/>
            </a:pPr>
            <a:r>
              <a:rPr b="0" i="0" lang="en-US" sz="2800" u="none" cap="none" strike="noStrike">
                <a:solidFill>
                  <a:srgbClr val="0066CC"/>
                </a:solidFill>
                <a:latin typeface="Arial"/>
                <a:ea typeface="Arial"/>
                <a:cs typeface="Arial"/>
                <a:sym typeface="Arial"/>
              </a:rPr>
              <a:t>Insulin, SFU</a:t>
            </a:r>
            <a:endParaRPr b="0" i="0" sz="28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2100"/>
              <a:buFont typeface="Noto Sans Symbols"/>
              <a:buChar char="−"/>
            </a:pPr>
            <a:r>
              <a:rPr b="0" i="0" lang="en-US" sz="2800" u="none" cap="none" strike="noStrike">
                <a:solidFill>
                  <a:srgbClr val="0066CC"/>
                </a:solidFill>
                <a:latin typeface="Arial"/>
                <a:ea typeface="Arial"/>
                <a:cs typeface="Arial"/>
                <a:sym typeface="Arial"/>
              </a:rPr>
              <a:t>Steroids,hormones </a:t>
            </a:r>
            <a:endParaRPr b="0" i="0" sz="2800" u="none" cap="none" strike="noStrike">
              <a:latin typeface="Arial"/>
              <a:ea typeface="Arial"/>
              <a:cs typeface="Arial"/>
              <a:sym typeface="Arial"/>
            </a:endParaRPr>
          </a:p>
        </p:txBody>
      </p:sp>
      <p:sp>
        <p:nvSpPr>
          <p:cNvPr id="461" name="Google Shape;461;p22"/>
          <p:cNvSpPr/>
          <p:nvPr/>
        </p:nvSpPr>
        <p:spPr>
          <a:xfrm>
            <a:off x="5152680" y="1769040"/>
            <a:ext cx="4426560" cy="20908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170"/>
              <a:buFont typeface="Noto Sans Symbols"/>
              <a:buChar char="●"/>
            </a:pPr>
            <a:r>
              <a:rPr b="0" i="0" lang="en-US" sz="2600" u="none" cap="none" strike="noStrike">
                <a:solidFill>
                  <a:srgbClr val="0066CC"/>
                </a:solidFill>
                <a:latin typeface="Arial"/>
                <a:ea typeface="Arial"/>
                <a:cs typeface="Arial"/>
                <a:sym typeface="Arial"/>
              </a:rPr>
              <a:t>Fam hx obesity, DM, HTN, HLD, CVA, Cancer, thyroid dz, psych</a:t>
            </a:r>
            <a:endParaRPr b="0" i="0" sz="2600" u="none" cap="none" strike="noStrike">
              <a:latin typeface="Arial"/>
              <a:ea typeface="Arial"/>
              <a:cs typeface="Arial"/>
              <a:sym typeface="Arial"/>
            </a:endParaRPr>
          </a:p>
        </p:txBody>
      </p:sp>
      <p:sp>
        <p:nvSpPr>
          <p:cNvPr id="462" name="Google Shape;462;p22"/>
          <p:cNvSpPr/>
          <p:nvPr/>
        </p:nvSpPr>
        <p:spPr>
          <a:xfrm>
            <a:off x="5152680" y="3017520"/>
            <a:ext cx="4426560" cy="20908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Social hx </a:t>
            </a:r>
            <a:endParaRPr b="0" i="0" sz="32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1650"/>
              <a:buFont typeface="Noto Sans Symbols"/>
              <a:buChar char="−"/>
            </a:pPr>
            <a:r>
              <a:rPr b="0" i="0" lang="en-US" sz="2200" u="none" cap="none" strike="noStrike">
                <a:solidFill>
                  <a:srgbClr val="0066CC"/>
                </a:solidFill>
                <a:latin typeface="Arial"/>
                <a:ea typeface="Arial"/>
                <a:cs typeface="Arial"/>
                <a:sym typeface="Arial"/>
              </a:rPr>
              <a:t>Cultural background, socio-economic, occupation</a:t>
            </a:r>
            <a:endParaRPr b="0" i="0" sz="22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1650"/>
              <a:buFont typeface="Noto Sans Symbols"/>
              <a:buChar char="−"/>
            </a:pPr>
            <a:r>
              <a:rPr b="0" i="0" lang="en-US" sz="2200" u="none" cap="none" strike="noStrike">
                <a:solidFill>
                  <a:srgbClr val="0066CC"/>
                </a:solidFill>
                <a:latin typeface="Arial"/>
                <a:ea typeface="Arial"/>
                <a:cs typeface="Arial"/>
                <a:sym typeface="Arial"/>
              </a:rPr>
              <a:t>Household issues </a:t>
            </a:r>
            <a:endParaRPr b="0" i="0" sz="22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1650"/>
              <a:buFont typeface="Noto Sans Symbols"/>
              <a:buChar char="−"/>
            </a:pPr>
            <a:r>
              <a:rPr b="0" i="0" lang="en-US" sz="2200" u="none" cap="none" strike="noStrike">
                <a:solidFill>
                  <a:srgbClr val="0066CC"/>
                </a:solidFill>
                <a:latin typeface="Arial"/>
                <a:ea typeface="Arial"/>
                <a:cs typeface="Arial"/>
                <a:sym typeface="Arial"/>
              </a:rPr>
              <a:t>Menstrual cycles </a:t>
            </a:r>
            <a:endParaRPr b="0" i="0" sz="22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1650"/>
              <a:buFont typeface="Noto Sans Symbols"/>
              <a:buChar char="−"/>
            </a:pPr>
            <a:r>
              <a:rPr b="0" i="0" lang="en-US" sz="2200" u="none" cap="none" strike="noStrike">
                <a:solidFill>
                  <a:srgbClr val="0066CC"/>
                </a:solidFill>
                <a:latin typeface="Arial"/>
                <a:ea typeface="Arial"/>
                <a:cs typeface="Arial"/>
                <a:sym typeface="Arial"/>
              </a:rPr>
              <a:t>Birth control/pregnancy</a:t>
            </a:r>
            <a:endParaRPr b="0" i="0" sz="22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1650"/>
              <a:buFont typeface="Noto Sans Symbols"/>
              <a:buChar char="−"/>
            </a:pPr>
            <a:r>
              <a:rPr b="0" i="0" lang="en-US" sz="2200" u="none" cap="none" strike="noStrike">
                <a:solidFill>
                  <a:srgbClr val="0066CC"/>
                </a:solidFill>
                <a:latin typeface="Arial"/>
                <a:ea typeface="Arial"/>
                <a:cs typeface="Arial"/>
                <a:sym typeface="Arial"/>
              </a:rPr>
              <a:t>sleep</a:t>
            </a:r>
            <a:endParaRPr b="0" i="0" sz="2200" u="none" cap="none" strike="noStrike">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23"/>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Physical Exam</a:t>
            </a:r>
            <a:endParaRPr b="0" i="0" sz="4400" u="none" cap="none" strike="noStrike">
              <a:latin typeface="Arial"/>
              <a:ea typeface="Arial"/>
              <a:cs typeface="Arial"/>
              <a:sym typeface="Arial"/>
            </a:endParaRPr>
          </a:p>
        </p:txBody>
      </p:sp>
      <p:sp>
        <p:nvSpPr>
          <p:cNvPr id="468" name="Google Shape;468;p23"/>
          <p:cNvSpPr/>
          <p:nvPr/>
        </p:nvSpPr>
        <p:spPr>
          <a:xfrm>
            <a:off x="504000" y="176904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Neck, waist, hip circumference</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HEENT – acanthosis nigricans, hirsutism</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Abdomen – panus, striae, liver size, ascites</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Neuro – weakness</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Extremities – lipedema – spares ankles</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Dercums disease – painful fat</a:t>
            </a:r>
            <a:endParaRPr b="0" i="0" sz="3200" u="none" cap="none" strike="noStrike">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24"/>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Diagnostic Testing </a:t>
            </a:r>
            <a:endParaRPr b="0" i="0" sz="4400" u="none" cap="none" strike="noStrike">
              <a:latin typeface="Arial"/>
              <a:ea typeface="Arial"/>
              <a:cs typeface="Arial"/>
              <a:sym typeface="Arial"/>
            </a:endParaRPr>
          </a:p>
        </p:txBody>
      </p:sp>
      <p:sp>
        <p:nvSpPr>
          <p:cNvPr id="474" name="Google Shape;474;p24"/>
          <p:cNvSpPr/>
          <p:nvPr/>
        </p:nvSpPr>
        <p:spPr>
          <a:xfrm>
            <a:off x="504000" y="176904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CBC – anemia→ fatigue worsening inactivity</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CMP – baseline before meds, screen for IFG</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TSH – it has to be my thyroid!</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Lipids – met sx, baseline in case of keto</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Uric acid – uricemia common, certain diets increase risk of gout</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DM screen – high risk </a:t>
            </a:r>
            <a:endParaRPr b="0" i="0" sz="32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Vit D – very common, fat soluble vitamin</a:t>
            </a:r>
            <a:endParaRPr b="0" i="0" sz="3200" u="none" cap="none" strike="noStrike">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25"/>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What you should do before referring</a:t>
            </a:r>
            <a:endParaRPr b="0" i="0" sz="4400" u="none" cap="none" strike="noStrike">
              <a:latin typeface="Arial"/>
              <a:ea typeface="Arial"/>
              <a:cs typeface="Arial"/>
              <a:sym typeface="Arial"/>
            </a:endParaRPr>
          </a:p>
        </p:txBody>
      </p:sp>
      <p:sp>
        <p:nvSpPr>
          <p:cNvPr id="480" name="Google Shape;480;p25"/>
          <p:cNvSpPr/>
          <p:nvPr/>
        </p:nvSpPr>
        <p:spPr>
          <a:xfrm>
            <a:off x="548640" y="1193400"/>
            <a:ext cx="9071280" cy="548136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260"/>
              <a:buFont typeface="Noto Sans Symbols"/>
              <a:buChar char="●"/>
            </a:pPr>
            <a:r>
              <a:rPr b="0" i="0" lang="en-US" sz="2800" u="none" cap="none" strike="noStrike">
                <a:solidFill>
                  <a:srgbClr val="0066CC"/>
                </a:solidFill>
                <a:latin typeface="Arial"/>
                <a:ea typeface="Arial"/>
                <a:cs typeface="Arial"/>
                <a:sym typeface="Arial"/>
              </a:rPr>
              <a:t>Initiate a discussion about obesity</a:t>
            </a:r>
            <a:endParaRPr b="0" i="0" sz="28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260"/>
              <a:buFont typeface="Noto Sans Symbols"/>
              <a:buChar char="●"/>
            </a:pPr>
            <a:r>
              <a:rPr b="0" i="0" lang="en-US" sz="2800" u="none" cap="none" strike="noStrike">
                <a:solidFill>
                  <a:srgbClr val="0066CC"/>
                </a:solidFill>
                <a:latin typeface="Arial"/>
                <a:ea typeface="Arial"/>
                <a:cs typeface="Arial"/>
                <a:sym typeface="Arial"/>
              </a:rPr>
              <a:t>Assess their readiness to change (preparation &amp; action)</a:t>
            </a:r>
            <a:endParaRPr b="0" i="0" sz="28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260"/>
              <a:buFont typeface="Noto Sans Symbols"/>
              <a:buChar char="●"/>
            </a:pPr>
            <a:r>
              <a:rPr b="0" i="0" lang="en-US" sz="2800" u="none" cap="none" strike="noStrike">
                <a:solidFill>
                  <a:srgbClr val="0066CC"/>
                </a:solidFill>
                <a:latin typeface="Arial"/>
                <a:ea typeface="Arial"/>
                <a:cs typeface="Arial"/>
                <a:sym typeface="Arial"/>
              </a:rPr>
              <a:t>Discuss their willingness to participate in an intensive weight management program</a:t>
            </a:r>
            <a:endParaRPr b="0" i="0" sz="2800" u="none" cap="none" strike="noStrike">
              <a:latin typeface="Arial"/>
              <a:ea typeface="Arial"/>
              <a:cs typeface="Arial"/>
              <a:sym typeface="Arial"/>
            </a:endParaRPr>
          </a:p>
          <a:p>
            <a:pPr indent="-323639" lvl="0" marL="432000" marR="0" rtl="0" algn="l">
              <a:lnSpc>
                <a:spcPct val="100000"/>
              </a:lnSpc>
              <a:spcBef>
                <a:spcPts val="1417"/>
              </a:spcBef>
              <a:spcAft>
                <a:spcPts val="0"/>
              </a:spcAft>
              <a:buClr>
                <a:srgbClr val="000000"/>
              </a:buClr>
              <a:buSzPts val="1260"/>
              <a:buFont typeface="Noto Sans Symbols"/>
              <a:buChar char="●"/>
            </a:pPr>
            <a:r>
              <a:rPr b="0" i="0" lang="en-US" sz="2800" u="none" cap="none" strike="noStrike">
                <a:solidFill>
                  <a:srgbClr val="0066CC"/>
                </a:solidFill>
                <a:latin typeface="Arial"/>
                <a:ea typeface="Arial"/>
                <a:cs typeface="Arial"/>
                <a:sym typeface="Arial"/>
              </a:rPr>
              <a:t>Give them realistic expectations </a:t>
            </a:r>
            <a:endParaRPr b="0" i="0" sz="28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1800"/>
              <a:buFont typeface="Noto Sans Symbols"/>
              <a:buChar char="−"/>
            </a:pPr>
            <a:r>
              <a:rPr b="0" i="0" lang="en-US" sz="2400" u="none" cap="none" strike="noStrike">
                <a:solidFill>
                  <a:srgbClr val="0066CC"/>
                </a:solidFill>
                <a:latin typeface="Arial"/>
                <a:ea typeface="Arial"/>
                <a:cs typeface="Arial"/>
                <a:sym typeface="Arial"/>
              </a:rPr>
              <a:t>Frequent visits to ESL (working on integrating other offices)</a:t>
            </a:r>
            <a:endParaRPr b="0" i="0" sz="24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1800"/>
              <a:buFont typeface="Noto Sans Symbols"/>
              <a:buChar char="−"/>
            </a:pPr>
            <a:r>
              <a:rPr b="0" i="0" lang="en-US" sz="2400" u="none" cap="none" strike="noStrike">
                <a:solidFill>
                  <a:srgbClr val="0066CC"/>
                </a:solidFill>
                <a:latin typeface="Arial"/>
                <a:ea typeface="Arial"/>
                <a:cs typeface="Arial"/>
                <a:sym typeface="Arial"/>
              </a:rPr>
              <a:t>Must adhere to nutrition plan, exercise plan, log intake to be successful </a:t>
            </a:r>
            <a:endParaRPr b="0" i="0" sz="2400" u="none" cap="none" strike="noStrike">
              <a:latin typeface="Arial"/>
              <a:ea typeface="Arial"/>
              <a:cs typeface="Arial"/>
              <a:sym typeface="Arial"/>
            </a:endParaRPr>
          </a:p>
          <a:p>
            <a:pPr indent="-323639" lvl="1" marL="864000" marR="0" rtl="0" algn="l">
              <a:lnSpc>
                <a:spcPct val="100000"/>
              </a:lnSpc>
              <a:spcBef>
                <a:spcPts val="1134"/>
              </a:spcBef>
              <a:spcAft>
                <a:spcPts val="0"/>
              </a:spcAft>
              <a:buClr>
                <a:srgbClr val="000000"/>
              </a:buClr>
              <a:buSzPts val="1800"/>
              <a:buFont typeface="Noto Sans Symbols"/>
              <a:buChar char="−"/>
            </a:pPr>
            <a:r>
              <a:rPr b="0" i="0" lang="en-US" sz="2400" u="none" cap="none" strike="noStrike">
                <a:solidFill>
                  <a:srgbClr val="0066CC"/>
                </a:solidFill>
                <a:latin typeface="Arial"/>
                <a:ea typeface="Arial"/>
                <a:cs typeface="Arial"/>
                <a:sym typeface="Arial"/>
              </a:rPr>
              <a:t>Medications not for everyone, but often can be used</a:t>
            </a:r>
            <a:endParaRPr b="0" i="0" sz="2400" u="none" cap="none" strike="noStrike">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26"/>
          <p:cNvSpPr txBox="1"/>
          <p:nvPr/>
        </p:nvSpPr>
        <p:spPr>
          <a:xfrm>
            <a:off x="504000" y="301320"/>
            <a:ext cx="9071280" cy="2954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i="0" lang="en-US" sz="3200" u="none" cap="none" strike="noStrike">
                <a:latin typeface="Arial"/>
                <a:ea typeface="Arial"/>
                <a:cs typeface="Arial"/>
                <a:sym typeface="Arial"/>
              </a:rPr>
              <a:t>Pathophysiology</a:t>
            </a:r>
            <a:endParaRPr b="0" i="0" sz="3200" u="none" cap="none" strike="noStrike">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27"/>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Regulators of Appetite</a:t>
            </a:r>
            <a:endParaRPr b="0" i="0" sz="4400" u="none" cap="none" strike="noStrike">
              <a:latin typeface="Arial"/>
              <a:ea typeface="Arial"/>
              <a:cs typeface="Arial"/>
              <a:sym typeface="Arial"/>
            </a:endParaRPr>
          </a:p>
        </p:txBody>
      </p:sp>
      <p:sp>
        <p:nvSpPr>
          <p:cNvPr id="491" name="Google Shape;491;p27"/>
          <p:cNvSpPr/>
          <p:nvPr/>
        </p:nvSpPr>
        <p:spPr>
          <a:xfrm>
            <a:off x="504000" y="176904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Outside of the brain</a:t>
            </a:r>
            <a:endParaRPr b="0" i="0" sz="3200" u="none" cap="none" strike="noStrike">
              <a:latin typeface="Arial"/>
              <a:ea typeface="Arial"/>
              <a:cs typeface="Arial"/>
              <a:sym typeface="Arial"/>
            </a:endParaRPr>
          </a:p>
          <a:p>
            <a:pPr indent="-216000" lvl="2" marL="648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Stomach-- ghrelin </a:t>
            </a:r>
            <a:endParaRPr b="0" i="0" sz="3200" u="none" cap="none" strike="noStrike">
              <a:latin typeface="Arial"/>
              <a:ea typeface="Arial"/>
              <a:cs typeface="Arial"/>
              <a:sym typeface="Arial"/>
            </a:endParaRPr>
          </a:p>
          <a:p>
            <a:pPr indent="-216000" lvl="2" marL="648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Small intestine – CCK, GLP1, OXM, PYY</a:t>
            </a:r>
            <a:endParaRPr b="0" i="0" sz="3200" u="none" cap="none" strike="noStrike">
              <a:latin typeface="Arial"/>
              <a:ea typeface="Arial"/>
              <a:cs typeface="Arial"/>
              <a:sym typeface="Arial"/>
            </a:endParaRPr>
          </a:p>
          <a:p>
            <a:pPr indent="-216000" lvl="2" marL="648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Large intestine – GLP1, OXM, PYY</a:t>
            </a:r>
            <a:endParaRPr b="0" i="0" sz="3200" u="none" cap="none" strike="noStrike">
              <a:latin typeface="Arial"/>
              <a:ea typeface="Arial"/>
              <a:cs typeface="Arial"/>
              <a:sym typeface="Arial"/>
            </a:endParaRPr>
          </a:p>
          <a:p>
            <a:pPr indent="-216000" lvl="2" marL="648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Pancreas – pancreatic polypeptide, insulin, amylin</a:t>
            </a:r>
            <a:endParaRPr b="0" i="0" sz="3200" u="none" cap="none" strike="noStrike">
              <a:latin typeface="Arial"/>
              <a:ea typeface="Arial"/>
              <a:cs typeface="Arial"/>
              <a:sym typeface="Arial"/>
            </a:endParaRPr>
          </a:p>
          <a:p>
            <a:pPr indent="-216000" lvl="2" marL="648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Adipocytes – leptin, adiponectin</a:t>
            </a:r>
            <a:endParaRPr b="0" i="0" sz="3200" u="none" cap="none" strike="noStrike">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28"/>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Stomach</a:t>
            </a:r>
            <a:endParaRPr b="0" i="0" sz="4400" u="none" cap="none" strike="noStrike">
              <a:latin typeface="Arial"/>
              <a:ea typeface="Arial"/>
              <a:cs typeface="Arial"/>
              <a:sym typeface="Arial"/>
            </a:endParaRPr>
          </a:p>
        </p:txBody>
      </p:sp>
      <p:sp>
        <p:nvSpPr>
          <p:cNvPr id="497" name="Google Shape;497;p28"/>
          <p:cNvSpPr/>
          <p:nvPr/>
        </p:nvSpPr>
        <p:spPr>
          <a:xfrm>
            <a:off x="504000" y="1769040"/>
            <a:ext cx="9071280" cy="438408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8"/>
          <p:cNvSpPr txBox="1"/>
          <p:nvPr/>
        </p:nvSpPr>
        <p:spPr>
          <a:xfrm>
            <a:off x="640080" y="1167120"/>
            <a:ext cx="9071280" cy="5142240"/>
          </a:xfrm>
          <a:prstGeom prst="rect">
            <a:avLst/>
          </a:prstGeom>
          <a:noFill/>
          <a:ln>
            <a:noFill/>
          </a:ln>
        </p:spPr>
        <p:txBody>
          <a:bodyPr anchorCtr="0" anchor="t" bIns="0" lIns="0" spcFirstLastPara="1" rIns="0" wrap="square" tIns="0">
            <a:normAutofit fontScale="91000"/>
          </a:bodyPr>
          <a:lstStyle/>
          <a:p>
            <a:pPr indent="-324000" lvl="0" marL="432000" marR="0" rtl="0" algn="l">
              <a:spcBef>
                <a:spcPts val="0"/>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Ghrelin</a:t>
            </a:r>
            <a:endParaRPr b="0" i="0" sz="3200" u="none" cap="none" strike="noStrike">
              <a:latin typeface="Arial"/>
              <a:ea typeface="Arial"/>
              <a:cs typeface="Arial"/>
              <a:sym typeface="Arial"/>
            </a:endParaRPr>
          </a:p>
          <a:p>
            <a:pPr indent="-324000" lvl="1" marL="864000" marR="0" rtl="0" algn="l">
              <a:spcBef>
                <a:spcPts val="1134"/>
              </a:spcBef>
              <a:spcAft>
                <a:spcPts val="0"/>
              </a:spcAft>
              <a:buClr>
                <a:srgbClr val="000000"/>
              </a:buClr>
              <a:buSzPct val="75000"/>
              <a:buFont typeface="Noto Sans Symbols"/>
              <a:buChar char="−"/>
            </a:pPr>
            <a:r>
              <a:rPr b="0" i="0" lang="en-US" sz="2800" u="none" cap="none" strike="noStrike">
                <a:solidFill>
                  <a:srgbClr val="0066CC"/>
                </a:solidFill>
                <a:latin typeface="Arial"/>
                <a:ea typeface="Arial"/>
                <a:cs typeface="Arial"/>
                <a:sym typeface="Arial"/>
              </a:rPr>
              <a:t>“hunger hormone”</a:t>
            </a:r>
            <a:endParaRPr b="0" i="0" sz="2800" u="none" cap="none" strike="noStrike">
              <a:latin typeface="Arial"/>
              <a:ea typeface="Arial"/>
              <a:cs typeface="Arial"/>
              <a:sym typeface="Arial"/>
            </a:endParaRPr>
          </a:p>
          <a:p>
            <a:pPr indent="-324000" lvl="1" marL="864000" marR="0" rtl="0" algn="l">
              <a:spcBef>
                <a:spcPts val="1134"/>
              </a:spcBef>
              <a:spcAft>
                <a:spcPts val="0"/>
              </a:spcAft>
              <a:buClr>
                <a:srgbClr val="000000"/>
              </a:buClr>
              <a:buSzPct val="75000"/>
              <a:buFont typeface="Noto Sans Symbols"/>
              <a:buChar char="−"/>
            </a:pPr>
            <a:r>
              <a:rPr b="0" i="0" lang="en-US" sz="2800" u="none" cap="none" strike="noStrike">
                <a:solidFill>
                  <a:srgbClr val="0066CC"/>
                </a:solidFill>
                <a:latin typeface="Arial"/>
                <a:ea typeface="Arial"/>
                <a:cs typeface="Arial"/>
                <a:sym typeface="Arial"/>
              </a:rPr>
              <a:t>Secreted by the gastric fundus and body </a:t>
            </a:r>
            <a:endParaRPr b="0" i="0" sz="2800" u="none" cap="none" strike="noStrike">
              <a:latin typeface="Arial"/>
              <a:ea typeface="Arial"/>
              <a:cs typeface="Arial"/>
              <a:sym typeface="Arial"/>
            </a:endParaRPr>
          </a:p>
          <a:p>
            <a:pPr indent="-324000" lvl="1" marL="864000" marR="0" rtl="0" algn="l">
              <a:spcBef>
                <a:spcPts val="1134"/>
              </a:spcBef>
              <a:spcAft>
                <a:spcPts val="0"/>
              </a:spcAft>
              <a:buClr>
                <a:srgbClr val="000000"/>
              </a:buClr>
              <a:buSzPct val="75000"/>
              <a:buFont typeface="Noto Sans Symbols"/>
              <a:buChar char="−"/>
            </a:pPr>
            <a:r>
              <a:rPr b="0" i="0" lang="en-US" sz="2800" u="none" cap="none" strike="noStrike">
                <a:solidFill>
                  <a:srgbClr val="0066CC"/>
                </a:solidFill>
                <a:latin typeface="Arial"/>
                <a:ea typeface="Arial"/>
                <a:cs typeface="Arial"/>
                <a:sym typeface="Arial"/>
              </a:rPr>
              <a:t>When stomach is empty ghrelin is secreted. Levels surge and peak prior to meals. </a:t>
            </a:r>
            <a:endParaRPr b="0" i="0" sz="2800" u="none" cap="none" strike="noStrike">
              <a:latin typeface="Arial"/>
              <a:ea typeface="Arial"/>
              <a:cs typeface="Arial"/>
              <a:sym typeface="Arial"/>
            </a:endParaRPr>
          </a:p>
          <a:p>
            <a:pPr indent="-324000" lvl="1" marL="864000" marR="0" rtl="0" algn="l">
              <a:spcBef>
                <a:spcPts val="1134"/>
              </a:spcBef>
              <a:spcAft>
                <a:spcPts val="0"/>
              </a:spcAft>
              <a:buClr>
                <a:srgbClr val="000000"/>
              </a:buClr>
              <a:buSzPct val="75000"/>
              <a:buFont typeface="Noto Sans Symbols"/>
              <a:buChar char="−"/>
            </a:pPr>
            <a:r>
              <a:rPr b="0" i="0" lang="en-US" sz="2800" u="none" cap="none" strike="noStrike">
                <a:solidFill>
                  <a:srgbClr val="0066CC"/>
                </a:solidFill>
                <a:latin typeface="Arial"/>
                <a:ea typeface="Arial"/>
                <a:cs typeface="Arial"/>
                <a:sym typeface="Arial"/>
              </a:rPr>
              <a:t>When stomach is stretched secretion is inhibited, levels frop after meal and nutrient ingestion (less of a drop in patients with obesity)</a:t>
            </a:r>
            <a:endParaRPr b="0" i="0" sz="2800" u="none" cap="none" strike="noStrike">
              <a:latin typeface="Arial"/>
              <a:ea typeface="Arial"/>
              <a:cs typeface="Arial"/>
              <a:sym typeface="Arial"/>
            </a:endParaRPr>
          </a:p>
          <a:p>
            <a:pPr indent="-324000" lvl="1" marL="864000" marR="0" rtl="0" algn="l">
              <a:spcBef>
                <a:spcPts val="1134"/>
              </a:spcBef>
              <a:spcAft>
                <a:spcPts val="0"/>
              </a:spcAft>
              <a:buClr>
                <a:srgbClr val="000000"/>
              </a:buClr>
              <a:buSzPct val="75000"/>
              <a:buFont typeface="Noto Sans Symbols"/>
              <a:buChar char="−"/>
            </a:pPr>
            <a:r>
              <a:rPr b="0" i="0" lang="en-US" sz="2800" u="none" cap="none" strike="noStrike">
                <a:solidFill>
                  <a:srgbClr val="0066CC"/>
                </a:solidFill>
                <a:latin typeface="Arial"/>
                <a:ea typeface="Arial"/>
                <a:cs typeface="Arial"/>
                <a:sym typeface="Arial"/>
              </a:rPr>
              <a:t>Stimulates NPY/AgRP in CNS</a:t>
            </a:r>
            <a:endParaRPr b="0" i="0" sz="2800" u="none" cap="none" strike="noStrike">
              <a:latin typeface="Arial"/>
              <a:ea typeface="Arial"/>
              <a:cs typeface="Arial"/>
              <a:sym typeface="Arial"/>
            </a:endParaRPr>
          </a:p>
          <a:p>
            <a:pPr indent="-324000" lvl="1" marL="864000" marR="0" rtl="0" algn="l">
              <a:spcBef>
                <a:spcPts val="1134"/>
              </a:spcBef>
              <a:spcAft>
                <a:spcPts val="0"/>
              </a:spcAft>
              <a:buClr>
                <a:srgbClr val="000000"/>
              </a:buClr>
              <a:buSzPct val="75000"/>
              <a:buFont typeface="Noto Sans Symbols"/>
              <a:buChar char="−"/>
            </a:pPr>
            <a:r>
              <a:rPr b="0" i="0" lang="en-US" sz="2800" u="none" cap="none" strike="noStrike">
                <a:solidFill>
                  <a:srgbClr val="0066CC"/>
                </a:solidFill>
                <a:latin typeface="Arial"/>
                <a:ea typeface="Arial"/>
                <a:cs typeface="Arial"/>
                <a:sym typeface="Arial"/>
              </a:rPr>
              <a:t>Vagotomy inhibits ghrelin</a:t>
            </a:r>
            <a:endParaRPr b="0" i="0" sz="2800" u="none" cap="none" strike="noStrike">
              <a:latin typeface="Arial"/>
              <a:ea typeface="Arial"/>
              <a:cs typeface="Arial"/>
              <a:sym typeface="Arial"/>
            </a:endParaRPr>
          </a:p>
          <a:p>
            <a:pPr indent="-324000" lvl="1" marL="864000" marR="0" rtl="0" algn="l">
              <a:spcBef>
                <a:spcPts val="1134"/>
              </a:spcBef>
              <a:spcAft>
                <a:spcPts val="0"/>
              </a:spcAft>
              <a:buClr>
                <a:srgbClr val="000000"/>
              </a:buClr>
              <a:buSzPct val="75000"/>
              <a:buFont typeface="Noto Sans Symbols"/>
              <a:buChar char="−"/>
            </a:pPr>
            <a:r>
              <a:rPr b="0" i="0" lang="en-US" sz="2800" u="none" cap="none" strike="noStrike">
                <a:solidFill>
                  <a:srgbClr val="0066CC"/>
                </a:solidFill>
                <a:latin typeface="Arial"/>
                <a:ea typeface="Arial"/>
                <a:cs typeface="Arial"/>
                <a:sym typeface="Arial"/>
              </a:rPr>
              <a:t>Significant decrease with a sleeve gastrectomy </a:t>
            </a:r>
            <a:endParaRPr b="0" i="0" sz="2800" u="none" cap="none" strike="noStrike">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29"/>
          <p:cNvSpPr txBox="1"/>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i="0" lang="en-US" sz="4400" u="none" cap="none" strike="noStrike">
                <a:solidFill>
                  <a:srgbClr val="FFFFFF"/>
                </a:solidFill>
                <a:latin typeface="Arial"/>
                <a:ea typeface="Arial"/>
                <a:cs typeface="Arial"/>
                <a:sym typeface="Arial"/>
              </a:rPr>
              <a:t>Small &amp; Large Intestine</a:t>
            </a:r>
            <a:endParaRPr b="0" i="0" sz="4400" u="none" cap="none" strike="noStrike">
              <a:latin typeface="Arial"/>
              <a:ea typeface="Arial"/>
              <a:cs typeface="Arial"/>
              <a:sym typeface="Arial"/>
            </a:endParaRPr>
          </a:p>
        </p:txBody>
      </p:sp>
      <p:sp>
        <p:nvSpPr>
          <p:cNvPr id="504" name="Google Shape;504;p29"/>
          <p:cNvSpPr txBox="1"/>
          <p:nvPr/>
        </p:nvSpPr>
        <p:spPr>
          <a:xfrm>
            <a:off x="504000" y="1097280"/>
            <a:ext cx="9071280" cy="5055840"/>
          </a:xfrm>
          <a:prstGeom prst="rect">
            <a:avLst/>
          </a:prstGeom>
          <a:noFill/>
          <a:ln>
            <a:noFill/>
          </a:ln>
        </p:spPr>
        <p:txBody>
          <a:bodyPr anchorCtr="0" anchor="t" bIns="0" lIns="0" spcFirstLastPara="1" rIns="0" wrap="square" tIns="0">
            <a:normAutofit fontScale="61000"/>
          </a:bodyPr>
          <a:lstStyle/>
          <a:p>
            <a:pPr indent="-324000" lvl="0" marL="432000" marR="0" rtl="0" algn="l">
              <a:spcBef>
                <a:spcPts val="0"/>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CCK – I cells of prox small bowel, in response to fat and protein ingestion. Short acting. Slows gastric emptying and reduces appetite</a:t>
            </a:r>
            <a:endParaRPr b="0" i="0" sz="3200" u="none" cap="none" strike="noStrike">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GLP1 – L cells of distal small bowel and colon, in response to carbs. Glucose dependent insulin secretion, reduced gluconeogenesis, delayed gastric emptying and reduced appetite </a:t>
            </a:r>
            <a:endParaRPr b="0" i="0" sz="3200" u="none" cap="none" strike="noStrike">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OXM (oxyntomodulin) – L cells of distal small bowel. Cosecreted with GLP1. Decreased appetite/feeding. Less GI sx than GLP1 when given exogenously</a:t>
            </a:r>
            <a:endParaRPr b="0" i="0" sz="3200" u="none" cap="none" strike="noStrike">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Peptide YY – L cells distal small bowel, colon, rectum. Elevated within 1 hour post feeding. Binds Y2 receptor. Potent appetite suppression</a:t>
            </a:r>
            <a:endParaRPr b="0" i="0" sz="3200" u="none" cap="none" strike="noStrike">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30"/>
          <p:cNvSpPr txBox="1"/>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i="0" lang="en-US" sz="4400" u="none" cap="none" strike="noStrike">
                <a:solidFill>
                  <a:srgbClr val="FFFFFF"/>
                </a:solidFill>
                <a:latin typeface="Arial"/>
                <a:ea typeface="Arial"/>
                <a:cs typeface="Arial"/>
                <a:sym typeface="Arial"/>
              </a:rPr>
              <a:t>Pancreas (endocrine)</a:t>
            </a:r>
            <a:endParaRPr b="0" i="0" sz="4400" u="none" cap="none" strike="noStrike">
              <a:latin typeface="Arial"/>
              <a:ea typeface="Arial"/>
              <a:cs typeface="Arial"/>
              <a:sym typeface="Arial"/>
            </a:endParaRPr>
          </a:p>
        </p:txBody>
      </p:sp>
      <p:sp>
        <p:nvSpPr>
          <p:cNvPr id="510" name="Google Shape;510;p30"/>
          <p:cNvSpPr txBox="1"/>
          <p:nvPr/>
        </p:nvSpPr>
        <p:spPr>
          <a:xfrm>
            <a:off x="504000" y="1769040"/>
            <a:ext cx="9071280" cy="4384080"/>
          </a:xfrm>
          <a:prstGeom prst="rect">
            <a:avLst/>
          </a:prstGeom>
          <a:noFill/>
          <a:ln>
            <a:noFill/>
          </a:ln>
        </p:spPr>
        <p:txBody>
          <a:bodyPr anchorCtr="0" anchor="t" bIns="0" lIns="0" spcFirstLastPara="1" rIns="0" wrap="square" tIns="0">
            <a:normAutofit fontScale="73000"/>
          </a:bodyPr>
          <a:lstStyle/>
          <a:p>
            <a:pPr indent="-324000" lvl="0" marL="432000" marR="0" rtl="0" algn="l">
              <a:spcBef>
                <a:spcPts val="0"/>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Pancreatic polypeptide – F cells in response to caloric load, binds to Y4 receptor in gut decreasing gastric emptying. Y4 in hypothalamus inhibiting NPY and reducing hunger</a:t>
            </a:r>
            <a:endParaRPr b="0" i="0" sz="3200" u="none" cap="none" strike="noStrike">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Insulin – B cells. In the hypothalamus it inhibits AgRP/NPY neurons and centrally deactivates the feeding response</a:t>
            </a:r>
            <a:endParaRPr b="0" i="0" sz="3200" u="none" cap="none" strike="noStrike">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Amylin – B cells.reduces food intake, slows gastric emptying, suppresses glucagon production. Similar effect to GLP1</a:t>
            </a:r>
            <a:endParaRPr b="0" i="0" sz="3200" u="none" cap="none" strike="noStrike">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31"/>
          <p:cNvSpPr txBox="1"/>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i="0" lang="en-US" sz="4400" u="none" cap="none" strike="noStrike">
                <a:solidFill>
                  <a:srgbClr val="FFFFFF"/>
                </a:solidFill>
                <a:latin typeface="Arial"/>
                <a:ea typeface="Arial"/>
                <a:cs typeface="Arial"/>
                <a:sym typeface="Arial"/>
              </a:rPr>
              <a:t>Adipocyte</a:t>
            </a:r>
            <a:endParaRPr b="0" i="0" sz="4400" u="none" cap="none" strike="noStrike">
              <a:latin typeface="Arial"/>
              <a:ea typeface="Arial"/>
              <a:cs typeface="Arial"/>
              <a:sym typeface="Arial"/>
            </a:endParaRPr>
          </a:p>
        </p:txBody>
      </p:sp>
      <p:sp>
        <p:nvSpPr>
          <p:cNvPr id="516" name="Google Shape;516;p31"/>
          <p:cNvSpPr txBox="1"/>
          <p:nvPr/>
        </p:nvSpPr>
        <p:spPr>
          <a:xfrm>
            <a:off x="504000" y="1769040"/>
            <a:ext cx="9071280" cy="438408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Leptin – weight loss, fullness, satiety. Secreted by white adipose tissue. Levels decline with weight loss. Stimulates POMC pathway and inhibits NPY/AgRP</a:t>
            </a:r>
            <a:endParaRPr b="0" i="0" sz="3200" u="none" cap="none" strike="noStrike">
              <a:latin typeface="Arial"/>
              <a:ea typeface="Arial"/>
              <a:cs typeface="Arial"/>
              <a:sym typeface="Arial"/>
            </a:endParaRPr>
          </a:p>
          <a:p>
            <a:pPr indent="-324000" lvl="0" marL="432000" marR="0" rtl="0" algn="l">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Adiponectin – improves insulin sensitivity. Made in white adipose tissue. Enhances insulin sensitivity in the liver, stimulates glucose use in the muscle, works in vascular enodthelium to increase NO (reduce inflammation)</a:t>
            </a:r>
            <a:endParaRPr b="0" i="0" sz="3200" u="none" cap="none" strike="noStrike">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32"/>
          <p:cNvSpPr txBox="1"/>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i="0" lang="en-US" sz="4400" u="none" cap="none" strike="noStrike">
                <a:solidFill>
                  <a:srgbClr val="FFFFFF"/>
                </a:solidFill>
                <a:latin typeface="Arial"/>
                <a:ea typeface="Arial"/>
                <a:cs typeface="Arial"/>
                <a:sym typeface="Arial"/>
              </a:rPr>
              <a:t>Outside of the brain</a:t>
            </a:r>
            <a:endParaRPr b="0" i="0" sz="4400" u="none" cap="none" strike="noStrike">
              <a:latin typeface="Arial"/>
              <a:ea typeface="Arial"/>
              <a:cs typeface="Arial"/>
              <a:sym typeface="Arial"/>
            </a:endParaRPr>
          </a:p>
        </p:txBody>
      </p:sp>
      <p:sp>
        <p:nvSpPr>
          <p:cNvPr id="522" name="Google Shape;522;p32"/>
          <p:cNvSpPr txBox="1"/>
          <p:nvPr/>
        </p:nvSpPr>
        <p:spPr>
          <a:xfrm>
            <a:off x="504000" y="1769040"/>
            <a:ext cx="9071280" cy="43840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t/>
            </a:r>
            <a:endParaRPr b="0" i="0" sz="3200" u="none" cap="none" strike="noStrike">
              <a:latin typeface="Arial"/>
              <a:ea typeface="Arial"/>
              <a:cs typeface="Arial"/>
              <a:sym typeface="Arial"/>
            </a:endParaRPr>
          </a:p>
        </p:txBody>
      </p:sp>
      <p:pic>
        <p:nvPicPr>
          <p:cNvPr id="523" name="Google Shape;523;p32"/>
          <p:cNvPicPr preferRelativeResize="0"/>
          <p:nvPr/>
        </p:nvPicPr>
        <p:blipFill rotWithShape="1">
          <a:blip r:embed="rId3">
            <a:alphaModFix/>
          </a:blip>
          <a:srcRect b="0" l="0" r="0" t="0"/>
          <a:stretch/>
        </p:blipFill>
        <p:spPr>
          <a:xfrm>
            <a:off x="1942200" y="1996200"/>
            <a:ext cx="6258240" cy="361008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33"/>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Regulators of Appetite</a:t>
            </a:r>
            <a:endParaRPr b="0" i="0" sz="4400" u="none" cap="none" strike="noStrike">
              <a:latin typeface="Arial"/>
              <a:ea typeface="Arial"/>
              <a:cs typeface="Arial"/>
              <a:sym typeface="Arial"/>
            </a:endParaRPr>
          </a:p>
        </p:txBody>
      </p:sp>
      <p:sp>
        <p:nvSpPr>
          <p:cNvPr id="529" name="Google Shape;529;p33"/>
          <p:cNvSpPr/>
          <p:nvPr/>
        </p:nvSpPr>
        <p:spPr>
          <a:xfrm>
            <a:off x="504000" y="176904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Inside of the brain</a:t>
            </a:r>
            <a:endParaRPr b="0" i="0" sz="3200" u="none" cap="none" strike="noStrike">
              <a:latin typeface="Arial"/>
              <a:ea typeface="Arial"/>
              <a:cs typeface="Arial"/>
              <a:sym typeface="Arial"/>
            </a:endParaRPr>
          </a:p>
          <a:p>
            <a:pPr indent="-216000" lvl="2" marL="648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Arcuate nucleus is part of the hypothalamus near the base and located near the blood brain barrier so it can take in peripheral circulating signals and relay them to the CNS </a:t>
            </a:r>
            <a:endParaRPr b="0" i="0" sz="3200" u="none" cap="none" strike="noStrike">
              <a:latin typeface="Arial"/>
              <a:ea typeface="Arial"/>
              <a:cs typeface="Arial"/>
              <a:sym typeface="Arial"/>
            </a:endParaRPr>
          </a:p>
          <a:p>
            <a:pPr indent="-216000" lvl="2" marL="648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First order neurons are in the arcuate nucleus</a:t>
            </a:r>
            <a:endParaRPr b="0" i="0" sz="3200" u="none" cap="none" strike="noStrike">
              <a:latin typeface="Arial"/>
              <a:ea typeface="Arial"/>
              <a:cs typeface="Arial"/>
              <a:sym typeface="Arial"/>
            </a:endParaRPr>
          </a:p>
          <a:p>
            <a:pPr indent="-216000" lvl="2" marL="648000" marR="0" rtl="0" algn="l">
              <a:lnSpc>
                <a:spcPct val="100000"/>
              </a:lnSpc>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Second order neurons are deeper in hypothalamus</a:t>
            </a:r>
            <a:endParaRPr b="0" i="0" sz="3200" u="none" cap="none" strike="noStrike">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34"/>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First Order Neurons</a:t>
            </a:r>
            <a:endParaRPr b="0" i="0" sz="4400" u="none" cap="none" strike="noStrike">
              <a:latin typeface="Arial"/>
              <a:ea typeface="Arial"/>
              <a:cs typeface="Arial"/>
              <a:sym typeface="Arial"/>
            </a:endParaRPr>
          </a:p>
        </p:txBody>
      </p:sp>
      <p:sp>
        <p:nvSpPr>
          <p:cNvPr id="535" name="Google Shape;535;p34"/>
          <p:cNvSpPr/>
          <p:nvPr/>
        </p:nvSpPr>
        <p:spPr>
          <a:xfrm>
            <a:off x="504000" y="1769040"/>
            <a:ext cx="9071280" cy="4384080"/>
          </a:xfrm>
          <a:prstGeom prst="rect">
            <a:avLst/>
          </a:prstGeom>
          <a:noFill/>
          <a:ln>
            <a:noFill/>
          </a:ln>
        </p:spPr>
        <p:txBody>
          <a:bodyPr anchorCtr="0" anchor="t" bIns="0" lIns="0" spcFirstLastPara="1" rIns="0" wrap="square" tIns="0">
            <a:noAutofit/>
          </a:bodyPr>
          <a:lstStyle/>
          <a:p>
            <a:pPr indent="-323639" lvl="0" marL="432000" marR="0" rtl="0" algn="l">
              <a:lnSpc>
                <a:spcPct val="100000"/>
              </a:lnSpc>
              <a:spcBef>
                <a:spcPts val="0"/>
              </a:spcBef>
              <a:spcAft>
                <a:spcPts val="0"/>
              </a:spcAft>
              <a:buClr>
                <a:srgbClr val="000000"/>
              </a:buClr>
              <a:buSzPts val="1260"/>
              <a:buFont typeface="Noto Sans Symbols"/>
              <a:buChar char="●"/>
            </a:pPr>
            <a:r>
              <a:rPr b="0" i="0" lang="en-US" sz="2800" u="none" cap="none" strike="noStrike">
                <a:solidFill>
                  <a:srgbClr val="0066CC"/>
                </a:solidFill>
                <a:latin typeface="Arial"/>
                <a:ea typeface="Arial"/>
                <a:cs typeface="Arial"/>
                <a:sym typeface="Arial"/>
              </a:rPr>
              <a:t>2 neuron systems </a:t>
            </a:r>
            <a:endParaRPr b="0" i="0" sz="2800" u="none" cap="none" strike="noStrike">
              <a:latin typeface="Arial"/>
              <a:ea typeface="Arial"/>
              <a:cs typeface="Arial"/>
              <a:sym typeface="Arial"/>
            </a:endParaRPr>
          </a:p>
          <a:p>
            <a:pPr indent="-216000" lvl="1" marL="432000" marR="0" rtl="0" algn="l">
              <a:lnSpc>
                <a:spcPct val="100000"/>
              </a:lnSpc>
              <a:spcBef>
                <a:spcPts val="1417"/>
              </a:spcBef>
              <a:spcAft>
                <a:spcPts val="0"/>
              </a:spcAft>
              <a:buClr>
                <a:srgbClr val="000000"/>
              </a:buClr>
              <a:buSzPts val="1260"/>
              <a:buFont typeface="Noto Sans Symbols"/>
              <a:buChar char="●"/>
            </a:pPr>
            <a:r>
              <a:rPr b="0" i="0" lang="en-US" sz="2800" u="none" cap="none" strike="noStrike">
                <a:solidFill>
                  <a:srgbClr val="0066CC"/>
                </a:solidFill>
                <a:latin typeface="Arial"/>
                <a:ea typeface="Arial"/>
                <a:cs typeface="Arial"/>
                <a:sym typeface="Arial"/>
              </a:rPr>
              <a:t>Weight gaining (NPY/AgRP)</a:t>
            </a:r>
            <a:endParaRPr b="0" i="0" sz="2800" u="none" cap="none" strike="noStrike">
              <a:latin typeface="Arial"/>
              <a:ea typeface="Arial"/>
              <a:cs typeface="Arial"/>
              <a:sym typeface="Arial"/>
            </a:endParaRPr>
          </a:p>
          <a:p>
            <a:pPr indent="-216000" lvl="1" marL="432000" marR="0" rtl="0" algn="l">
              <a:lnSpc>
                <a:spcPct val="100000"/>
              </a:lnSpc>
              <a:spcBef>
                <a:spcPts val="1417"/>
              </a:spcBef>
              <a:spcAft>
                <a:spcPts val="0"/>
              </a:spcAft>
              <a:buClr>
                <a:srgbClr val="000000"/>
              </a:buClr>
              <a:buSzPts val="1260"/>
              <a:buFont typeface="Noto Sans Symbols"/>
              <a:buChar char="●"/>
            </a:pPr>
            <a:r>
              <a:rPr b="0" i="0" lang="en-US" sz="2800" u="none" cap="none" strike="noStrike">
                <a:solidFill>
                  <a:srgbClr val="0066CC"/>
                </a:solidFill>
                <a:latin typeface="Arial"/>
                <a:ea typeface="Arial"/>
                <a:cs typeface="Arial"/>
                <a:sym typeface="Arial"/>
              </a:rPr>
              <a:t>Weight losing (POMC/CART)</a:t>
            </a:r>
            <a:endParaRPr b="0" i="0" sz="2800" u="none" cap="none" strike="noStrike">
              <a:latin typeface="Arial"/>
              <a:ea typeface="Arial"/>
              <a:cs typeface="Arial"/>
              <a:sym typeface="Arial"/>
            </a:endParaRPr>
          </a:p>
          <a:p>
            <a:pPr indent="-216000" lvl="1" marL="432000" marR="0" rtl="0" algn="l">
              <a:lnSpc>
                <a:spcPct val="100000"/>
              </a:lnSpc>
              <a:spcBef>
                <a:spcPts val="1417"/>
              </a:spcBef>
              <a:spcAft>
                <a:spcPts val="0"/>
              </a:spcAft>
              <a:buClr>
                <a:srgbClr val="000000"/>
              </a:buClr>
              <a:buSzPts val="1260"/>
              <a:buFont typeface="Noto Sans Symbols"/>
              <a:buChar char="●"/>
            </a:pPr>
            <a:r>
              <a:rPr b="0" i="0" lang="en-US" sz="2800" u="none" cap="none" strike="noStrike">
                <a:solidFill>
                  <a:srgbClr val="0066CC"/>
                </a:solidFill>
                <a:latin typeface="Arial"/>
                <a:ea typeface="Arial"/>
                <a:cs typeface="Arial"/>
                <a:sym typeface="Arial"/>
              </a:rPr>
              <a:t>Receives the peripheral signals and activates either of the 1</a:t>
            </a:r>
            <a:r>
              <a:rPr b="0" baseline="30000" i="0" lang="en-US" sz="2800" u="none" cap="none" strike="noStrike">
                <a:solidFill>
                  <a:srgbClr val="0066CC"/>
                </a:solidFill>
                <a:latin typeface="Arial"/>
                <a:ea typeface="Arial"/>
                <a:cs typeface="Arial"/>
                <a:sym typeface="Arial"/>
              </a:rPr>
              <a:t>st</a:t>
            </a:r>
            <a:r>
              <a:rPr b="0" i="0" lang="en-US" sz="2800" u="none" cap="none" strike="noStrike">
                <a:solidFill>
                  <a:srgbClr val="0066CC"/>
                </a:solidFill>
                <a:latin typeface="Arial"/>
                <a:ea typeface="Arial"/>
                <a:cs typeface="Arial"/>
                <a:sym typeface="Arial"/>
              </a:rPr>
              <a:t> order neuron systems</a:t>
            </a:r>
            <a:endParaRPr b="0" i="0" sz="2800" u="none" cap="none" strike="noStrike">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35"/>
          <p:cNvSpPr txBox="1"/>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i="0" lang="en-US" sz="4400" u="none" cap="none" strike="noStrike">
                <a:solidFill>
                  <a:srgbClr val="FFFFFF"/>
                </a:solidFill>
                <a:latin typeface="Arial"/>
                <a:ea typeface="Arial"/>
                <a:cs typeface="Arial"/>
                <a:sym typeface="Arial"/>
              </a:rPr>
              <a:t>First Order Neurons</a:t>
            </a:r>
            <a:endParaRPr b="0" i="0" sz="4400" u="none" cap="none" strike="noStrike">
              <a:solidFill>
                <a:srgbClr val="FFFFFF"/>
              </a:solidFill>
              <a:latin typeface="Arial"/>
              <a:ea typeface="Arial"/>
              <a:cs typeface="Arial"/>
              <a:sym typeface="Arial"/>
            </a:endParaRPr>
          </a:p>
        </p:txBody>
      </p:sp>
      <p:sp>
        <p:nvSpPr>
          <p:cNvPr id="541" name="Google Shape;541;p35"/>
          <p:cNvSpPr txBox="1"/>
          <p:nvPr/>
        </p:nvSpPr>
        <p:spPr>
          <a:xfrm>
            <a:off x="504000" y="1769040"/>
            <a:ext cx="4426560" cy="4384080"/>
          </a:xfrm>
          <a:prstGeom prst="rect">
            <a:avLst/>
          </a:prstGeom>
          <a:noFill/>
          <a:ln>
            <a:noFill/>
          </a:ln>
        </p:spPr>
        <p:txBody>
          <a:bodyPr anchorCtr="0" anchor="t" bIns="0" lIns="0" spcFirstLastPara="1" rIns="0" wrap="square" tIns="0">
            <a:normAutofit fontScale="91000"/>
          </a:bodyPr>
          <a:lstStyle/>
          <a:p>
            <a:pPr indent="-324000" lvl="0" marL="432000" marR="0" rtl="0" algn="l">
              <a:spcBef>
                <a:spcPts val="0"/>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Neuropeptide Y/ Agouti related peptide</a:t>
            </a:r>
            <a:endParaRPr b="0" i="0" sz="3200" u="none" cap="none" strike="noStrike">
              <a:solidFill>
                <a:srgbClr val="0066CC"/>
              </a:solidFill>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Activated by ghrelin</a:t>
            </a:r>
            <a:endParaRPr b="0" i="0" sz="3200" u="none" cap="none" strike="noStrike">
              <a:solidFill>
                <a:srgbClr val="0066CC"/>
              </a:solidFill>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Inhibited by leptin</a:t>
            </a:r>
            <a:endParaRPr b="0" i="0" sz="3200" u="none" cap="none" strike="noStrike">
              <a:solidFill>
                <a:srgbClr val="0066CC"/>
              </a:solidFill>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When neuron activated, releases NPY/AgRP that go on to second order neurons</a:t>
            </a:r>
            <a:endParaRPr b="0" i="0" sz="3200" u="none" cap="none" strike="noStrike">
              <a:solidFill>
                <a:srgbClr val="0066CC"/>
              </a:solidFill>
              <a:latin typeface="Arial"/>
              <a:ea typeface="Arial"/>
              <a:cs typeface="Arial"/>
              <a:sym typeface="Arial"/>
            </a:endParaRPr>
          </a:p>
        </p:txBody>
      </p:sp>
      <p:sp>
        <p:nvSpPr>
          <p:cNvPr id="542" name="Google Shape;542;p35"/>
          <p:cNvSpPr txBox="1"/>
          <p:nvPr/>
        </p:nvSpPr>
        <p:spPr>
          <a:xfrm>
            <a:off x="5152320" y="1769040"/>
            <a:ext cx="4426560" cy="4384080"/>
          </a:xfrm>
          <a:prstGeom prst="rect">
            <a:avLst/>
          </a:prstGeom>
          <a:noFill/>
          <a:ln>
            <a:noFill/>
          </a:ln>
        </p:spPr>
        <p:txBody>
          <a:bodyPr anchorCtr="0" anchor="t" bIns="0" lIns="0" spcFirstLastPara="1" rIns="0" wrap="square" tIns="0">
            <a:normAutofit fontScale="61000"/>
          </a:bodyPr>
          <a:lstStyle/>
          <a:p>
            <a:pPr indent="-324000" lvl="0" marL="432000" marR="0" rtl="0" algn="l">
              <a:spcBef>
                <a:spcPts val="0"/>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Proopiomelanocortin/ cocaine and amphetamine-regulated transcript</a:t>
            </a:r>
            <a:endParaRPr b="0" i="0" sz="3200" u="none" cap="none" strike="noStrike">
              <a:solidFill>
                <a:srgbClr val="0066CC"/>
              </a:solidFill>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Activated by leptin and insulin</a:t>
            </a:r>
            <a:endParaRPr b="0" i="0" sz="3200" u="none" cap="none" strike="noStrike">
              <a:solidFill>
                <a:srgbClr val="0066CC"/>
              </a:solidFill>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Inhibited by NPY/AgRP neurons</a:t>
            </a:r>
            <a:endParaRPr b="0" i="0" sz="3200" u="none" cap="none" strike="noStrike">
              <a:solidFill>
                <a:srgbClr val="0066CC"/>
              </a:solidFill>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Causes aMSH release that goes on to second order neurons</a:t>
            </a:r>
            <a:endParaRPr b="0" i="0" sz="3200" u="none" cap="none" strike="noStrike">
              <a:solidFill>
                <a:srgbClr val="0066CC"/>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36"/>
          <p:cNvSpPr txBox="1"/>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i="0" lang="en-US" sz="4400" u="none" cap="none" strike="noStrike">
                <a:solidFill>
                  <a:srgbClr val="FFFFFF"/>
                </a:solidFill>
                <a:latin typeface="Arial"/>
                <a:ea typeface="Arial"/>
                <a:cs typeface="Arial"/>
                <a:sym typeface="Arial"/>
              </a:rPr>
              <a:t>First order</a:t>
            </a:r>
            <a:r>
              <a:rPr b="0" i="0" lang="en-US" sz="4400" u="none" cap="none" strike="noStrike">
                <a:latin typeface="Arial"/>
                <a:ea typeface="Arial"/>
                <a:cs typeface="Arial"/>
                <a:sym typeface="Arial"/>
              </a:rPr>
              <a:t> </a:t>
            </a:r>
            <a:r>
              <a:rPr b="0" i="0" lang="en-US" sz="4400" u="none" cap="none" strike="noStrike">
                <a:solidFill>
                  <a:srgbClr val="FFFFFF"/>
                </a:solidFill>
                <a:latin typeface="Arial"/>
                <a:ea typeface="Arial"/>
                <a:cs typeface="Arial"/>
                <a:sym typeface="Arial"/>
              </a:rPr>
              <a:t>neurons</a:t>
            </a:r>
            <a:endParaRPr b="0" i="0" sz="4400" u="none" cap="none" strike="noStrike">
              <a:latin typeface="Arial"/>
              <a:ea typeface="Arial"/>
              <a:cs typeface="Arial"/>
              <a:sym typeface="Arial"/>
            </a:endParaRPr>
          </a:p>
        </p:txBody>
      </p:sp>
      <p:pic>
        <p:nvPicPr>
          <p:cNvPr id="548" name="Google Shape;548;p36"/>
          <p:cNvPicPr preferRelativeResize="0"/>
          <p:nvPr/>
        </p:nvPicPr>
        <p:blipFill rotWithShape="1">
          <a:blip r:embed="rId3">
            <a:alphaModFix/>
          </a:blip>
          <a:srcRect b="0" l="0" r="0" t="0"/>
          <a:stretch/>
        </p:blipFill>
        <p:spPr>
          <a:xfrm>
            <a:off x="1889640" y="2103120"/>
            <a:ext cx="6522840" cy="36576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37"/>
          <p:cNvSpPr txBox="1"/>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i="0" lang="en-US" sz="4400" u="none" cap="none" strike="noStrike">
                <a:solidFill>
                  <a:srgbClr val="FFFFFF"/>
                </a:solidFill>
                <a:latin typeface="Arial"/>
                <a:ea typeface="Arial"/>
                <a:cs typeface="Arial"/>
                <a:sym typeface="Arial"/>
              </a:rPr>
              <a:t>Second Order Neurons</a:t>
            </a:r>
            <a:endParaRPr b="0" i="0" sz="4400" u="none" cap="none" strike="noStrike">
              <a:solidFill>
                <a:srgbClr val="FFFFFF"/>
              </a:solidFill>
              <a:latin typeface="Arial"/>
              <a:ea typeface="Arial"/>
              <a:cs typeface="Arial"/>
              <a:sym typeface="Arial"/>
            </a:endParaRPr>
          </a:p>
        </p:txBody>
      </p:sp>
      <p:sp>
        <p:nvSpPr>
          <p:cNvPr id="554" name="Google Shape;554;p37"/>
          <p:cNvSpPr txBox="1"/>
          <p:nvPr/>
        </p:nvSpPr>
        <p:spPr>
          <a:xfrm>
            <a:off x="504000" y="1769040"/>
            <a:ext cx="4426560" cy="4384080"/>
          </a:xfrm>
          <a:prstGeom prst="rect">
            <a:avLst/>
          </a:prstGeom>
          <a:noFill/>
          <a:ln>
            <a:noFill/>
          </a:ln>
        </p:spPr>
        <p:txBody>
          <a:bodyPr anchorCtr="0" anchor="t" bIns="0" lIns="0" spcFirstLastPara="1" rIns="0" wrap="square" tIns="0">
            <a:normAutofit fontScale="43000"/>
          </a:bodyPr>
          <a:lstStyle/>
          <a:p>
            <a:pPr indent="-324000" lvl="0" marL="432000" marR="0" rtl="0" algn="l">
              <a:spcBef>
                <a:spcPts val="0"/>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Y1 and Y5 receptors </a:t>
            </a:r>
            <a:endParaRPr b="0" i="0" sz="3200" u="none" cap="none" strike="noStrike">
              <a:solidFill>
                <a:srgbClr val="0066CC"/>
              </a:solidFill>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Activated by NPY and AgRP</a:t>
            </a:r>
            <a:endParaRPr b="0" i="0" sz="3200" u="none" cap="none" strike="noStrike">
              <a:solidFill>
                <a:srgbClr val="0066CC"/>
              </a:solidFill>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AgRP also inhibits MC4 pathway</a:t>
            </a:r>
            <a:endParaRPr b="0" i="0" sz="3200" u="none" cap="none" strike="noStrike">
              <a:solidFill>
                <a:srgbClr val="0066CC"/>
              </a:solidFill>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Y1 causes MCH release→ sensory processing, anxiety, aggression, feeding, pleasure, reward, learning</a:t>
            </a:r>
            <a:endParaRPr b="0" i="0" sz="3200" u="none" cap="none" strike="noStrike">
              <a:solidFill>
                <a:srgbClr val="0066CC"/>
              </a:solidFill>
              <a:latin typeface="Arial"/>
              <a:ea typeface="Arial"/>
              <a:cs typeface="Arial"/>
              <a:sym typeface="Arial"/>
            </a:endParaRPr>
          </a:p>
          <a:p>
            <a:pPr indent="-324000" lvl="0" marL="432000" marR="0" rtl="0" algn="l">
              <a:spcBef>
                <a:spcPts val="1417"/>
              </a:spcBef>
              <a:spcAft>
                <a:spcPts val="0"/>
              </a:spcAft>
              <a:buClr>
                <a:srgbClr val="000000"/>
              </a:buClr>
              <a:buSzPct val="45000"/>
              <a:buFont typeface="Noto Sans Symbols"/>
              <a:buChar char="●"/>
            </a:pPr>
            <a:r>
              <a:rPr b="0" i="0" lang="en-US" sz="3200" u="none" cap="none" strike="noStrike">
                <a:solidFill>
                  <a:srgbClr val="0066CC"/>
                </a:solidFill>
                <a:latin typeface="Arial"/>
                <a:ea typeface="Arial"/>
                <a:cs typeface="Arial"/>
                <a:sym typeface="Arial"/>
              </a:rPr>
              <a:t>Y2 causes orexin A&amp;B release→increased arousal, hunt for food </a:t>
            </a:r>
            <a:endParaRPr b="0" i="0" sz="3200" u="none" cap="none" strike="noStrike">
              <a:solidFill>
                <a:srgbClr val="0066CC"/>
              </a:solidFill>
              <a:latin typeface="Arial"/>
              <a:ea typeface="Arial"/>
              <a:cs typeface="Arial"/>
              <a:sym typeface="Arial"/>
            </a:endParaRPr>
          </a:p>
          <a:p>
            <a:pPr indent="-284680" lvl="0" marL="432000" marR="0" rtl="0" algn="l">
              <a:spcBef>
                <a:spcPts val="1417"/>
              </a:spcBef>
              <a:spcAft>
                <a:spcPts val="0"/>
              </a:spcAft>
              <a:buClr>
                <a:srgbClr val="000000"/>
              </a:buClr>
              <a:buSzPct val="45000"/>
              <a:buFont typeface="Noto Sans Symbols"/>
              <a:buNone/>
            </a:pPr>
            <a:r>
              <a:t/>
            </a:r>
            <a:endParaRPr b="0" i="0" sz="3200" u="none" cap="none" strike="noStrike">
              <a:solidFill>
                <a:srgbClr val="0066CC"/>
              </a:solidFill>
              <a:latin typeface="Arial"/>
              <a:ea typeface="Arial"/>
              <a:cs typeface="Arial"/>
              <a:sym typeface="Arial"/>
            </a:endParaRPr>
          </a:p>
        </p:txBody>
      </p:sp>
      <p:sp>
        <p:nvSpPr>
          <p:cNvPr id="555" name="Google Shape;555;p37"/>
          <p:cNvSpPr txBox="1"/>
          <p:nvPr/>
        </p:nvSpPr>
        <p:spPr>
          <a:xfrm>
            <a:off x="5152320" y="1769040"/>
            <a:ext cx="4426560" cy="438408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MC3&amp;4 receptors</a:t>
            </a:r>
            <a:endParaRPr b="0" i="0" sz="3200" u="none" cap="none" strike="noStrike">
              <a:solidFill>
                <a:srgbClr val="0066CC"/>
              </a:solidFill>
              <a:latin typeface="Arial"/>
              <a:ea typeface="Arial"/>
              <a:cs typeface="Arial"/>
              <a:sym typeface="Arial"/>
            </a:endParaRPr>
          </a:p>
          <a:p>
            <a:pPr indent="-324000" lvl="0" marL="432000" marR="0" rtl="0" algn="l">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Activated by aMSH</a:t>
            </a:r>
            <a:endParaRPr b="0" i="0" sz="3200" u="none" cap="none" strike="noStrike">
              <a:solidFill>
                <a:srgbClr val="0066CC"/>
              </a:solidFill>
              <a:latin typeface="Arial"/>
              <a:ea typeface="Arial"/>
              <a:cs typeface="Arial"/>
              <a:sym typeface="Arial"/>
            </a:endParaRPr>
          </a:p>
          <a:p>
            <a:pPr indent="-324000" lvl="0" marL="432000" marR="0" rtl="0" algn="l">
              <a:spcBef>
                <a:spcPts val="1417"/>
              </a:spcBef>
              <a:spcAft>
                <a:spcPts val="0"/>
              </a:spcAft>
              <a:buClr>
                <a:srgbClr val="000000"/>
              </a:buClr>
              <a:buSzPts val="1440"/>
              <a:buFont typeface="Noto Sans Symbols"/>
              <a:buChar char="●"/>
            </a:pPr>
            <a:r>
              <a:rPr b="0" i="0" lang="en-US" sz="3200" u="none" cap="none" strike="noStrike">
                <a:solidFill>
                  <a:srgbClr val="0066CC"/>
                </a:solidFill>
                <a:latin typeface="Arial"/>
                <a:ea typeface="Arial"/>
                <a:cs typeface="Arial"/>
                <a:sym typeface="Arial"/>
              </a:rPr>
              <a:t>Causes decreased appetite, increased energy expenditure</a:t>
            </a:r>
            <a:endParaRPr b="0" i="0" sz="3200" u="none" cap="none" strike="noStrike">
              <a:solidFill>
                <a:srgbClr val="0066CC"/>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38"/>
          <p:cNvSpPr/>
          <p:nvPr/>
        </p:nvSpPr>
        <p:spPr>
          <a:xfrm>
            <a:off x="504000" y="301320"/>
            <a:ext cx="9071280" cy="63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4400" u="none" cap="none" strike="noStrike">
                <a:solidFill>
                  <a:srgbClr val="FFFFFF"/>
                </a:solidFill>
                <a:latin typeface="Arial"/>
                <a:ea typeface="Arial"/>
                <a:cs typeface="Arial"/>
                <a:sym typeface="Arial"/>
              </a:rPr>
              <a:t>Regulators of Appetite</a:t>
            </a:r>
            <a:endParaRPr b="0" i="0" sz="4400" u="none" cap="none" strike="noStrike">
              <a:latin typeface="Arial"/>
              <a:ea typeface="Arial"/>
              <a:cs typeface="Arial"/>
              <a:sym typeface="Arial"/>
            </a:endParaRPr>
          </a:p>
        </p:txBody>
      </p:sp>
      <p:sp>
        <p:nvSpPr>
          <p:cNvPr id="561" name="Google Shape;561;p38"/>
          <p:cNvSpPr/>
          <p:nvPr/>
        </p:nvSpPr>
        <p:spPr>
          <a:xfrm>
            <a:off x="504000" y="1769040"/>
            <a:ext cx="9071280" cy="438408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2" name="Google Shape;562;p38"/>
          <p:cNvPicPr preferRelativeResize="0"/>
          <p:nvPr/>
        </p:nvPicPr>
        <p:blipFill rotWithShape="1">
          <a:blip r:embed="rId3">
            <a:alphaModFix/>
          </a:blip>
          <a:srcRect b="0" l="0" r="0" t="0"/>
          <a:stretch/>
        </p:blipFill>
        <p:spPr>
          <a:xfrm rot="10800000">
            <a:off x="2116800" y="1767960"/>
            <a:ext cx="5845320" cy="438408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2021-03-02T10:43:00Z</dcterms:created>
</cp:coreProperties>
</file>