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8" d="100"/>
          <a:sy n="118" d="100"/>
        </p:scale>
        <p:origin x="322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39370-F345-4047-8669-1C1CC59F9141}" type="datetimeFigureOut">
              <a:rPr lang="en-US" smtClean="0"/>
              <a:t>8/2/2023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CDBDB-2507-4B51-9A63-7FBC8AF98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0494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39370-F345-4047-8669-1C1CC59F9141}" type="datetimeFigureOut">
              <a:rPr lang="en-US" smtClean="0"/>
              <a:t>8/2/2023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CDBDB-2507-4B51-9A63-7FBC8AF98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1493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39370-F345-4047-8669-1C1CC59F9141}" type="datetimeFigureOut">
              <a:rPr lang="en-US" smtClean="0"/>
              <a:t>8/2/2023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CDBDB-2507-4B51-9A63-7FBC8AF98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585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39370-F345-4047-8669-1C1CC59F9141}" type="datetimeFigureOut">
              <a:rPr lang="en-US" smtClean="0"/>
              <a:t>8/2/2023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CDBDB-2507-4B51-9A63-7FBC8AF98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1849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39370-F345-4047-8669-1C1CC59F9141}" type="datetimeFigureOut">
              <a:rPr lang="en-US" smtClean="0"/>
              <a:t>8/2/2023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CDBDB-2507-4B51-9A63-7FBC8AF98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9615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39370-F345-4047-8669-1C1CC59F9141}" type="datetimeFigureOut">
              <a:rPr lang="en-US" smtClean="0"/>
              <a:t>8/2/2023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CDBDB-2507-4B51-9A63-7FBC8AF98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193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39370-F345-4047-8669-1C1CC59F9141}" type="datetimeFigureOut">
              <a:rPr lang="en-US" smtClean="0"/>
              <a:t>8/2/2023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CDBDB-2507-4B51-9A63-7FBC8AF98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0264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39370-F345-4047-8669-1C1CC59F9141}" type="datetimeFigureOut">
              <a:rPr lang="en-US" smtClean="0"/>
              <a:t>8/2/2023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CDBDB-2507-4B51-9A63-7FBC8AF98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8581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39370-F345-4047-8669-1C1CC59F9141}" type="datetimeFigureOut">
              <a:rPr lang="en-US" smtClean="0"/>
              <a:t>8/2/2023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CDBDB-2507-4B51-9A63-7FBC8AF98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995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39370-F345-4047-8669-1C1CC59F9141}" type="datetimeFigureOut">
              <a:rPr lang="en-US" smtClean="0"/>
              <a:t>8/2/2023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CDBDB-2507-4B51-9A63-7FBC8AF98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6143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39370-F345-4047-8669-1C1CC59F9141}" type="datetimeFigureOut">
              <a:rPr lang="en-US" smtClean="0"/>
              <a:t>8/2/2023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CDBDB-2507-4B51-9A63-7FBC8AF98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8914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839370-F345-4047-8669-1C1CC59F9141}" type="datetimeFigureOut">
              <a:rPr lang="en-US" smtClean="0"/>
              <a:t>8/2/2023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BCDBDB-2507-4B51-9A63-7FBC8AF98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485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afp.org/pubs/afp/issues/2021/0515/p605.html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aafp.org/pubs/afp/issues/2016/0301/p363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Thyroid Disease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0391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4939" y="1663498"/>
            <a:ext cx="522212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7737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7760" y="1825625"/>
            <a:ext cx="2996479" cy="4351338"/>
          </a:xfrm>
        </p:spPr>
      </p:pic>
    </p:spTree>
    <p:extLst>
      <p:ext uri="{BB962C8B-B14F-4D97-AF65-F5344CB8AC3E}">
        <p14:creationId xmlns:p14="http://schemas.microsoft.com/office/powerpoint/2010/main" val="13991588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496738"/>
            <a:ext cx="10515600" cy="3009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035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62638" y="2869626"/>
            <a:ext cx="9266723" cy="2263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4123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28307" y="318976"/>
            <a:ext cx="9144000" cy="841191"/>
          </a:xfrm>
        </p:spPr>
        <p:txBody>
          <a:bodyPr>
            <a:normAutofit/>
          </a:bodyPr>
          <a:lstStyle/>
          <a:p>
            <a:r>
              <a:rPr lang="en-US" sz="4800" b="1" dirty="0" smtClean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Resources</a:t>
            </a:r>
            <a:endParaRPr lang="en-US" sz="4800" b="1" dirty="0"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3961" y="5773002"/>
            <a:ext cx="2035073" cy="68291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86000" y="1637414"/>
            <a:ext cx="767670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>
                <a:hlinkClick r:id="rId3"/>
              </a:rPr>
              <a:t>https://</a:t>
            </a:r>
            <a:r>
              <a:rPr lang="en-US" u="sng" dirty="0" smtClean="0">
                <a:hlinkClick r:id="rId3"/>
              </a:rPr>
              <a:t>www.aafp.org/pubs/afp/issues/2021/0515/p605.html</a:t>
            </a:r>
            <a:endParaRPr lang="en-US" u="sng" dirty="0" smtClean="0"/>
          </a:p>
          <a:p>
            <a:endParaRPr lang="en-US" dirty="0"/>
          </a:p>
          <a:p>
            <a:r>
              <a:rPr lang="en-US" u="sng" dirty="0">
                <a:hlinkClick r:id="rId4"/>
              </a:rPr>
              <a:t>https://</a:t>
            </a:r>
            <a:r>
              <a:rPr lang="en-US" u="sng" dirty="0" smtClean="0">
                <a:hlinkClick r:id="rId4"/>
              </a:rPr>
              <a:t>www.aafp.org/pubs/afp/issues/2016/0301/p363.html</a:t>
            </a:r>
            <a:endParaRPr lang="en-US" u="sng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4793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</Words>
  <Application>Microsoft Office PowerPoint</Application>
  <PresentationFormat>Widescreen</PresentationFormat>
  <Paragraphs>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Cambria</vt:lpstr>
      <vt:lpstr>Office Theme</vt:lpstr>
      <vt:lpstr>Thyroid Disease</vt:lpstr>
      <vt:lpstr>PowerPoint Presentation</vt:lpstr>
      <vt:lpstr>PowerPoint Presentation</vt:lpstr>
      <vt:lpstr>PowerPoint Presentation</vt:lpstr>
      <vt:lpstr>PowerPoint Presentation</vt:lpstr>
      <vt:lpstr>Resources</vt:lpstr>
    </vt:vector>
  </TitlesOfParts>
  <Company>Hugh Chatham Memorial Hospital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Thyroid Disease</dc:title>
  <dc:creator>Dr. Patrick Stevens</dc:creator>
  <cp:lastModifiedBy>Dr. Patrick Stevens</cp:lastModifiedBy>
  <cp:revision>2</cp:revision>
  <dcterms:created xsi:type="dcterms:W3CDTF">2023-05-12T12:46:08Z</dcterms:created>
  <dcterms:modified xsi:type="dcterms:W3CDTF">2023-08-02T18:51:14Z</dcterms:modified>
</cp:coreProperties>
</file>